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0" r:id="rId3"/>
    <p:sldId id="271" r:id="rId4"/>
    <p:sldId id="267" r:id="rId5"/>
    <p:sldId id="268" r:id="rId6"/>
    <p:sldId id="269" r:id="rId7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96" autoAdjust="0"/>
    <p:restoredTop sz="99459" autoAdjust="0"/>
  </p:normalViewPr>
  <p:slideViewPr>
    <p:cSldViewPr>
      <p:cViewPr>
        <p:scale>
          <a:sx n="50" d="100"/>
          <a:sy n="50" d="100"/>
        </p:scale>
        <p:origin x="-2693" y="72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1475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98654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9272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84099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97423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49313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866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5540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9083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34293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7606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1200145" y="348148"/>
            <a:ext cx="7470775" cy="12150725"/>
            <a:chOff x="1200150" y="325438"/>
            <a:chExt cx="7470775" cy="12150725"/>
          </a:xfrm>
        </p:grpSpPr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2278063" y="2889250"/>
              <a:ext cx="4502150" cy="7112000"/>
            </a:xfrm>
            <a:custGeom>
              <a:avLst/>
              <a:gdLst>
                <a:gd name="T0" fmla="*/ 1730 w 2835"/>
                <a:gd name="T1" fmla="*/ 227 h 4479"/>
                <a:gd name="T2" fmla="*/ 1786 w 2835"/>
                <a:gd name="T3" fmla="*/ 312 h 4479"/>
                <a:gd name="T4" fmla="*/ 1900 w 2835"/>
                <a:gd name="T5" fmla="*/ 453 h 4479"/>
                <a:gd name="T6" fmla="*/ 1871 w 2835"/>
                <a:gd name="T7" fmla="*/ 567 h 4479"/>
                <a:gd name="T8" fmla="*/ 2042 w 2835"/>
                <a:gd name="T9" fmla="*/ 397 h 4479"/>
                <a:gd name="T10" fmla="*/ 1928 w 2835"/>
                <a:gd name="T11" fmla="*/ 312 h 4479"/>
                <a:gd name="T12" fmla="*/ 2042 w 2835"/>
                <a:gd name="T13" fmla="*/ 141 h 4479"/>
                <a:gd name="T14" fmla="*/ 2098 w 2835"/>
                <a:gd name="T15" fmla="*/ 0 h 4479"/>
                <a:gd name="T16" fmla="*/ 2183 w 2835"/>
                <a:gd name="T17" fmla="*/ 56 h 4479"/>
                <a:gd name="T18" fmla="*/ 2212 w 2835"/>
                <a:gd name="T19" fmla="*/ 283 h 4479"/>
                <a:gd name="T20" fmla="*/ 2212 w 2835"/>
                <a:gd name="T21" fmla="*/ 567 h 4479"/>
                <a:gd name="T22" fmla="*/ 2382 w 2835"/>
                <a:gd name="T23" fmla="*/ 935 h 4479"/>
                <a:gd name="T24" fmla="*/ 2609 w 2835"/>
                <a:gd name="T25" fmla="*/ 1077 h 4479"/>
                <a:gd name="T26" fmla="*/ 2835 w 2835"/>
                <a:gd name="T27" fmla="*/ 1304 h 4479"/>
                <a:gd name="T28" fmla="*/ 2665 w 2835"/>
                <a:gd name="T29" fmla="*/ 1729 h 4479"/>
                <a:gd name="T30" fmla="*/ 2467 w 2835"/>
                <a:gd name="T31" fmla="*/ 2069 h 4479"/>
                <a:gd name="T32" fmla="*/ 1730 w 2835"/>
                <a:gd name="T33" fmla="*/ 2466 h 4479"/>
                <a:gd name="T34" fmla="*/ 1616 w 2835"/>
                <a:gd name="T35" fmla="*/ 2608 h 4479"/>
                <a:gd name="T36" fmla="*/ 1531 w 2835"/>
                <a:gd name="T37" fmla="*/ 2551 h 4479"/>
                <a:gd name="T38" fmla="*/ 1531 w 2835"/>
                <a:gd name="T39" fmla="*/ 2693 h 4479"/>
                <a:gd name="T40" fmla="*/ 1333 w 2835"/>
                <a:gd name="T41" fmla="*/ 2948 h 4479"/>
                <a:gd name="T42" fmla="*/ 1276 w 2835"/>
                <a:gd name="T43" fmla="*/ 3090 h 4479"/>
                <a:gd name="T44" fmla="*/ 1078 w 2835"/>
                <a:gd name="T45" fmla="*/ 3061 h 4479"/>
                <a:gd name="T46" fmla="*/ 964 w 2835"/>
                <a:gd name="T47" fmla="*/ 3175 h 4479"/>
                <a:gd name="T48" fmla="*/ 794 w 2835"/>
                <a:gd name="T49" fmla="*/ 3147 h 4479"/>
                <a:gd name="T50" fmla="*/ 766 w 2835"/>
                <a:gd name="T51" fmla="*/ 3260 h 4479"/>
                <a:gd name="T52" fmla="*/ 596 w 2835"/>
                <a:gd name="T53" fmla="*/ 3232 h 4479"/>
                <a:gd name="T54" fmla="*/ 482 w 2835"/>
                <a:gd name="T55" fmla="*/ 3543 h 4479"/>
                <a:gd name="T56" fmla="*/ 539 w 2835"/>
                <a:gd name="T57" fmla="*/ 3714 h 4479"/>
                <a:gd name="T58" fmla="*/ 454 w 2835"/>
                <a:gd name="T59" fmla="*/ 3742 h 4479"/>
                <a:gd name="T60" fmla="*/ 341 w 2835"/>
                <a:gd name="T61" fmla="*/ 3855 h 4479"/>
                <a:gd name="T62" fmla="*/ 284 w 2835"/>
                <a:gd name="T63" fmla="*/ 3969 h 4479"/>
                <a:gd name="T64" fmla="*/ 341 w 2835"/>
                <a:gd name="T65" fmla="*/ 4167 h 4479"/>
                <a:gd name="T66" fmla="*/ 284 w 2835"/>
                <a:gd name="T67" fmla="*/ 4337 h 4479"/>
                <a:gd name="T68" fmla="*/ 199 w 2835"/>
                <a:gd name="T69" fmla="*/ 4366 h 4479"/>
                <a:gd name="T70" fmla="*/ 114 w 2835"/>
                <a:gd name="T71" fmla="*/ 4252 h 4479"/>
                <a:gd name="T72" fmla="*/ 0 w 2835"/>
                <a:gd name="T73" fmla="*/ 4110 h 4479"/>
                <a:gd name="T74" fmla="*/ 29 w 2835"/>
                <a:gd name="T75" fmla="*/ 3940 h 4479"/>
                <a:gd name="T76" fmla="*/ 312 w 2835"/>
                <a:gd name="T77" fmla="*/ 3543 h 4479"/>
                <a:gd name="T78" fmla="*/ 284 w 2835"/>
                <a:gd name="T79" fmla="*/ 3458 h 4479"/>
                <a:gd name="T80" fmla="*/ 426 w 2835"/>
                <a:gd name="T81" fmla="*/ 3317 h 4479"/>
                <a:gd name="T82" fmla="*/ 397 w 2835"/>
                <a:gd name="T83" fmla="*/ 3175 h 4479"/>
                <a:gd name="T84" fmla="*/ 482 w 2835"/>
                <a:gd name="T85" fmla="*/ 3005 h 4479"/>
                <a:gd name="T86" fmla="*/ 341 w 2835"/>
                <a:gd name="T87" fmla="*/ 2778 h 4479"/>
                <a:gd name="T88" fmla="*/ 482 w 2835"/>
                <a:gd name="T89" fmla="*/ 2608 h 4479"/>
                <a:gd name="T90" fmla="*/ 681 w 2835"/>
                <a:gd name="T91" fmla="*/ 2381 h 4479"/>
                <a:gd name="T92" fmla="*/ 738 w 2835"/>
                <a:gd name="T93" fmla="*/ 2239 h 4479"/>
                <a:gd name="T94" fmla="*/ 879 w 2835"/>
                <a:gd name="T95" fmla="*/ 2069 h 4479"/>
                <a:gd name="T96" fmla="*/ 1049 w 2835"/>
                <a:gd name="T97" fmla="*/ 1899 h 4479"/>
                <a:gd name="T98" fmla="*/ 1163 w 2835"/>
                <a:gd name="T99" fmla="*/ 1757 h 4479"/>
                <a:gd name="T100" fmla="*/ 1248 w 2835"/>
                <a:gd name="T101" fmla="*/ 1729 h 4479"/>
                <a:gd name="T102" fmla="*/ 1475 w 2835"/>
                <a:gd name="T103" fmla="*/ 1644 h 4479"/>
                <a:gd name="T104" fmla="*/ 1418 w 2835"/>
                <a:gd name="T105" fmla="*/ 1502 h 4479"/>
                <a:gd name="T106" fmla="*/ 1163 w 2835"/>
                <a:gd name="T107" fmla="*/ 1162 h 4479"/>
                <a:gd name="T108" fmla="*/ 1248 w 2835"/>
                <a:gd name="T109" fmla="*/ 765 h 4479"/>
                <a:gd name="T110" fmla="*/ 1219 w 2835"/>
                <a:gd name="T111" fmla="*/ 623 h 4479"/>
                <a:gd name="T112" fmla="*/ 1475 w 2835"/>
                <a:gd name="T113" fmla="*/ 397 h 4479"/>
                <a:gd name="T114" fmla="*/ 1616 w 2835"/>
                <a:gd name="T115" fmla="*/ 510 h 4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35" h="4479">
                  <a:moveTo>
                    <a:pt x="1645" y="453"/>
                  </a:moveTo>
                  <a:lnTo>
                    <a:pt x="1730" y="227"/>
                  </a:lnTo>
                  <a:lnTo>
                    <a:pt x="1843" y="227"/>
                  </a:lnTo>
                  <a:lnTo>
                    <a:pt x="1786" y="312"/>
                  </a:lnTo>
                  <a:lnTo>
                    <a:pt x="1815" y="482"/>
                  </a:lnTo>
                  <a:lnTo>
                    <a:pt x="1900" y="453"/>
                  </a:lnTo>
                  <a:lnTo>
                    <a:pt x="1928" y="510"/>
                  </a:lnTo>
                  <a:lnTo>
                    <a:pt x="1871" y="567"/>
                  </a:lnTo>
                  <a:lnTo>
                    <a:pt x="1985" y="595"/>
                  </a:lnTo>
                  <a:lnTo>
                    <a:pt x="2042" y="397"/>
                  </a:lnTo>
                  <a:lnTo>
                    <a:pt x="1985" y="397"/>
                  </a:lnTo>
                  <a:lnTo>
                    <a:pt x="1928" y="312"/>
                  </a:lnTo>
                  <a:lnTo>
                    <a:pt x="2042" y="227"/>
                  </a:lnTo>
                  <a:lnTo>
                    <a:pt x="2042" y="141"/>
                  </a:lnTo>
                  <a:lnTo>
                    <a:pt x="2042" y="0"/>
                  </a:lnTo>
                  <a:lnTo>
                    <a:pt x="2098" y="0"/>
                  </a:lnTo>
                  <a:lnTo>
                    <a:pt x="2127" y="113"/>
                  </a:lnTo>
                  <a:lnTo>
                    <a:pt x="2183" y="56"/>
                  </a:lnTo>
                  <a:lnTo>
                    <a:pt x="2240" y="113"/>
                  </a:lnTo>
                  <a:lnTo>
                    <a:pt x="2212" y="283"/>
                  </a:lnTo>
                  <a:lnTo>
                    <a:pt x="2297" y="425"/>
                  </a:lnTo>
                  <a:lnTo>
                    <a:pt x="2212" y="567"/>
                  </a:lnTo>
                  <a:lnTo>
                    <a:pt x="2325" y="822"/>
                  </a:lnTo>
                  <a:lnTo>
                    <a:pt x="2382" y="935"/>
                  </a:lnTo>
                  <a:lnTo>
                    <a:pt x="2382" y="1077"/>
                  </a:lnTo>
                  <a:lnTo>
                    <a:pt x="2609" y="1077"/>
                  </a:lnTo>
                  <a:lnTo>
                    <a:pt x="2835" y="1247"/>
                  </a:lnTo>
                  <a:lnTo>
                    <a:pt x="2835" y="1304"/>
                  </a:lnTo>
                  <a:lnTo>
                    <a:pt x="2835" y="1389"/>
                  </a:lnTo>
                  <a:lnTo>
                    <a:pt x="2665" y="1729"/>
                  </a:lnTo>
                  <a:lnTo>
                    <a:pt x="2665" y="1786"/>
                  </a:lnTo>
                  <a:lnTo>
                    <a:pt x="2467" y="2069"/>
                  </a:lnTo>
                  <a:lnTo>
                    <a:pt x="1928" y="2409"/>
                  </a:lnTo>
                  <a:lnTo>
                    <a:pt x="1730" y="2466"/>
                  </a:lnTo>
                  <a:lnTo>
                    <a:pt x="1701" y="2551"/>
                  </a:lnTo>
                  <a:lnTo>
                    <a:pt x="1616" y="2608"/>
                  </a:lnTo>
                  <a:lnTo>
                    <a:pt x="1560" y="2608"/>
                  </a:lnTo>
                  <a:lnTo>
                    <a:pt x="1531" y="2551"/>
                  </a:lnTo>
                  <a:lnTo>
                    <a:pt x="1503" y="2608"/>
                  </a:lnTo>
                  <a:lnTo>
                    <a:pt x="1531" y="2693"/>
                  </a:lnTo>
                  <a:lnTo>
                    <a:pt x="1418" y="2721"/>
                  </a:lnTo>
                  <a:lnTo>
                    <a:pt x="1333" y="2948"/>
                  </a:lnTo>
                  <a:lnTo>
                    <a:pt x="1361" y="3033"/>
                  </a:lnTo>
                  <a:lnTo>
                    <a:pt x="1276" y="3090"/>
                  </a:lnTo>
                  <a:lnTo>
                    <a:pt x="1191" y="3061"/>
                  </a:lnTo>
                  <a:lnTo>
                    <a:pt x="1078" y="3061"/>
                  </a:lnTo>
                  <a:lnTo>
                    <a:pt x="1021" y="3147"/>
                  </a:lnTo>
                  <a:lnTo>
                    <a:pt x="964" y="3175"/>
                  </a:lnTo>
                  <a:lnTo>
                    <a:pt x="879" y="3090"/>
                  </a:lnTo>
                  <a:lnTo>
                    <a:pt x="794" y="3147"/>
                  </a:lnTo>
                  <a:lnTo>
                    <a:pt x="794" y="3203"/>
                  </a:lnTo>
                  <a:lnTo>
                    <a:pt x="766" y="3260"/>
                  </a:lnTo>
                  <a:lnTo>
                    <a:pt x="709" y="3288"/>
                  </a:lnTo>
                  <a:lnTo>
                    <a:pt x="596" y="3232"/>
                  </a:lnTo>
                  <a:lnTo>
                    <a:pt x="511" y="3260"/>
                  </a:lnTo>
                  <a:lnTo>
                    <a:pt x="482" y="3543"/>
                  </a:lnTo>
                  <a:lnTo>
                    <a:pt x="596" y="3685"/>
                  </a:lnTo>
                  <a:lnTo>
                    <a:pt x="539" y="3714"/>
                  </a:lnTo>
                  <a:lnTo>
                    <a:pt x="454" y="3600"/>
                  </a:lnTo>
                  <a:lnTo>
                    <a:pt x="454" y="3742"/>
                  </a:lnTo>
                  <a:lnTo>
                    <a:pt x="426" y="3827"/>
                  </a:lnTo>
                  <a:lnTo>
                    <a:pt x="341" y="3855"/>
                  </a:lnTo>
                  <a:lnTo>
                    <a:pt x="341" y="3912"/>
                  </a:lnTo>
                  <a:lnTo>
                    <a:pt x="284" y="3969"/>
                  </a:lnTo>
                  <a:lnTo>
                    <a:pt x="341" y="4110"/>
                  </a:lnTo>
                  <a:lnTo>
                    <a:pt x="341" y="4167"/>
                  </a:lnTo>
                  <a:lnTo>
                    <a:pt x="284" y="4224"/>
                  </a:lnTo>
                  <a:lnTo>
                    <a:pt x="284" y="4337"/>
                  </a:lnTo>
                  <a:lnTo>
                    <a:pt x="284" y="4479"/>
                  </a:lnTo>
                  <a:lnTo>
                    <a:pt x="199" y="4366"/>
                  </a:lnTo>
                  <a:lnTo>
                    <a:pt x="171" y="4252"/>
                  </a:lnTo>
                  <a:lnTo>
                    <a:pt x="114" y="4252"/>
                  </a:lnTo>
                  <a:lnTo>
                    <a:pt x="0" y="4167"/>
                  </a:lnTo>
                  <a:lnTo>
                    <a:pt x="0" y="4110"/>
                  </a:lnTo>
                  <a:lnTo>
                    <a:pt x="57" y="4054"/>
                  </a:lnTo>
                  <a:lnTo>
                    <a:pt x="29" y="3940"/>
                  </a:lnTo>
                  <a:lnTo>
                    <a:pt x="199" y="3600"/>
                  </a:lnTo>
                  <a:lnTo>
                    <a:pt x="312" y="3543"/>
                  </a:lnTo>
                  <a:lnTo>
                    <a:pt x="341" y="3487"/>
                  </a:lnTo>
                  <a:lnTo>
                    <a:pt x="284" y="3458"/>
                  </a:lnTo>
                  <a:lnTo>
                    <a:pt x="369" y="3402"/>
                  </a:lnTo>
                  <a:lnTo>
                    <a:pt x="426" y="3317"/>
                  </a:lnTo>
                  <a:lnTo>
                    <a:pt x="426" y="3232"/>
                  </a:lnTo>
                  <a:lnTo>
                    <a:pt x="397" y="3175"/>
                  </a:lnTo>
                  <a:lnTo>
                    <a:pt x="426" y="3061"/>
                  </a:lnTo>
                  <a:lnTo>
                    <a:pt x="482" y="3005"/>
                  </a:lnTo>
                  <a:lnTo>
                    <a:pt x="426" y="2891"/>
                  </a:lnTo>
                  <a:lnTo>
                    <a:pt x="341" y="2778"/>
                  </a:lnTo>
                  <a:lnTo>
                    <a:pt x="397" y="2636"/>
                  </a:lnTo>
                  <a:lnTo>
                    <a:pt x="482" y="2608"/>
                  </a:lnTo>
                  <a:lnTo>
                    <a:pt x="511" y="2523"/>
                  </a:lnTo>
                  <a:lnTo>
                    <a:pt x="681" y="2381"/>
                  </a:lnTo>
                  <a:lnTo>
                    <a:pt x="681" y="2268"/>
                  </a:lnTo>
                  <a:lnTo>
                    <a:pt x="738" y="2239"/>
                  </a:lnTo>
                  <a:lnTo>
                    <a:pt x="794" y="2126"/>
                  </a:lnTo>
                  <a:lnTo>
                    <a:pt x="879" y="2069"/>
                  </a:lnTo>
                  <a:lnTo>
                    <a:pt x="1049" y="2013"/>
                  </a:lnTo>
                  <a:lnTo>
                    <a:pt x="1049" y="1899"/>
                  </a:lnTo>
                  <a:lnTo>
                    <a:pt x="1049" y="1814"/>
                  </a:lnTo>
                  <a:lnTo>
                    <a:pt x="1163" y="1757"/>
                  </a:lnTo>
                  <a:lnTo>
                    <a:pt x="1248" y="1786"/>
                  </a:lnTo>
                  <a:lnTo>
                    <a:pt x="1248" y="1729"/>
                  </a:lnTo>
                  <a:lnTo>
                    <a:pt x="1390" y="1644"/>
                  </a:lnTo>
                  <a:lnTo>
                    <a:pt x="1475" y="1644"/>
                  </a:lnTo>
                  <a:lnTo>
                    <a:pt x="1503" y="1559"/>
                  </a:lnTo>
                  <a:lnTo>
                    <a:pt x="1418" y="1502"/>
                  </a:lnTo>
                  <a:lnTo>
                    <a:pt x="1418" y="1332"/>
                  </a:lnTo>
                  <a:lnTo>
                    <a:pt x="1163" y="1162"/>
                  </a:lnTo>
                  <a:lnTo>
                    <a:pt x="1163" y="992"/>
                  </a:lnTo>
                  <a:lnTo>
                    <a:pt x="1248" y="765"/>
                  </a:lnTo>
                  <a:lnTo>
                    <a:pt x="1219" y="680"/>
                  </a:lnTo>
                  <a:lnTo>
                    <a:pt x="1219" y="623"/>
                  </a:lnTo>
                  <a:lnTo>
                    <a:pt x="1361" y="482"/>
                  </a:lnTo>
                  <a:lnTo>
                    <a:pt x="1475" y="397"/>
                  </a:lnTo>
                  <a:lnTo>
                    <a:pt x="1531" y="538"/>
                  </a:lnTo>
                  <a:lnTo>
                    <a:pt x="1616" y="510"/>
                  </a:lnTo>
                  <a:lnTo>
                    <a:pt x="1645" y="453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grpSp>
          <p:nvGrpSpPr>
            <p:cNvPr id="15645" name="Group 285"/>
            <p:cNvGrpSpPr>
              <a:grpSpLocks/>
            </p:cNvGrpSpPr>
            <p:nvPr/>
          </p:nvGrpSpPr>
          <p:grpSpPr bwMode="auto">
            <a:xfrm>
              <a:off x="1200150" y="325438"/>
              <a:ext cx="7470775" cy="12150725"/>
              <a:chOff x="756" y="205"/>
              <a:chExt cx="4706" cy="7654"/>
            </a:xfrm>
          </p:grpSpPr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3081" y="4287"/>
                <a:ext cx="2381" cy="1701"/>
              </a:xfrm>
              <a:custGeom>
                <a:avLst/>
                <a:gdLst>
                  <a:gd name="T0" fmla="*/ 56 w 2381"/>
                  <a:gd name="T1" fmla="*/ 85 h 1701"/>
                  <a:gd name="T2" fmla="*/ 28 w 2381"/>
                  <a:gd name="T3" fmla="*/ 255 h 1701"/>
                  <a:gd name="T4" fmla="*/ 226 w 2381"/>
                  <a:gd name="T5" fmla="*/ 482 h 1701"/>
                  <a:gd name="T6" fmla="*/ 425 w 2381"/>
                  <a:gd name="T7" fmla="*/ 709 h 1701"/>
                  <a:gd name="T8" fmla="*/ 397 w 2381"/>
                  <a:gd name="T9" fmla="*/ 907 h 1701"/>
                  <a:gd name="T10" fmla="*/ 283 w 2381"/>
                  <a:gd name="T11" fmla="*/ 964 h 1701"/>
                  <a:gd name="T12" fmla="*/ 113 w 2381"/>
                  <a:gd name="T13" fmla="*/ 1049 h 1701"/>
                  <a:gd name="T14" fmla="*/ 283 w 2381"/>
                  <a:gd name="T15" fmla="*/ 1191 h 1701"/>
                  <a:gd name="T16" fmla="*/ 283 w 2381"/>
                  <a:gd name="T17" fmla="*/ 1361 h 1701"/>
                  <a:gd name="T18" fmla="*/ 312 w 2381"/>
                  <a:gd name="T19" fmla="*/ 1474 h 1701"/>
                  <a:gd name="T20" fmla="*/ 397 w 2381"/>
                  <a:gd name="T21" fmla="*/ 1616 h 1701"/>
                  <a:gd name="T22" fmla="*/ 482 w 2381"/>
                  <a:gd name="T23" fmla="*/ 1701 h 1701"/>
                  <a:gd name="T24" fmla="*/ 538 w 2381"/>
                  <a:gd name="T25" fmla="*/ 1644 h 1701"/>
                  <a:gd name="T26" fmla="*/ 765 w 2381"/>
                  <a:gd name="T27" fmla="*/ 1559 h 1701"/>
                  <a:gd name="T28" fmla="*/ 907 w 2381"/>
                  <a:gd name="T29" fmla="*/ 1276 h 1701"/>
                  <a:gd name="T30" fmla="*/ 1105 w 2381"/>
                  <a:gd name="T31" fmla="*/ 1361 h 1701"/>
                  <a:gd name="T32" fmla="*/ 1190 w 2381"/>
                  <a:gd name="T33" fmla="*/ 1361 h 1701"/>
                  <a:gd name="T34" fmla="*/ 1360 w 2381"/>
                  <a:gd name="T35" fmla="*/ 1446 h 1701"/>
                  <a:gd name="T36" fmla="*/ 1474 w 2381"/>
                  <a:gd name="T37" fmla="*/ 1503 h 1701"/>
                  <a:gd name="T38" fmla="*/ 1531 w 2381"/>
                  <a:gd name="T39" fmla="*/ 1531 h 1701"/>
                  <a:gd name="T40" fmla="*/ 1701 w 2381"/>
                  <a:gd name="T41" fmla="*/ 1644 h 1701"/>
                  <a:gd name="T42" fmla="*/ 1786 w 2381"/>
                  <a:gd name="T43" fmla="*/ 1701 h 1701"/>
                  <a:gd name="T44" fmla="*/ 1956 w 2381"/>
                  <a:gd name="T45" fmla="*/ 1673 h 1701"/>
                  <a:gd name="T46" fmla="*/ 2154 w 2381"/>
                  <a:gd name="T47" fmla="*/ 1701 h 1701"/>
                  <a:gd name="T48" fmla="*/ 2183 w 2381"/>
                  <a:gd name="T49" fmla="*/ 1588 h 1701"/>
                  <a:gd name="T50" fmla="*/ 2239 w 2381"/>
                  <a:gd name="T51" fmla="*/ 1333 h 1701"/>
                  <a:gd name="T52" fmla="*/ 2324 w 2381"/>
                  <a:gd name="T53" fmla="*/ 1191 h 1701"/>
                  <a:gd name="T54" fmla="*/ 2324 w 2381"/>
                  <a:gd name="T55" fmla="*/ 1106 h 1701"/>
                  <a:gd name="T56" fmla="*/ 2324 w 2381"/>
                  <a:gd name="T57" fmla="*/ 907 h 1701"/>
                  <a:gd name="T58" fmla="*/ 2381 w 2381"/>
                  <a:gd name="T59" fmla="*/ 794 h 1701"/>
                  <a:gd name="T60" fmla="*/ 2268 w 2381"/>
                  <a:gd name="T61" fmla="*/ 709 h 1701"/>
                  <a:gd name="T62" fmla="*/ 2324 w 2381"/>
                  <a:gd name="T63" fmla="*/ 567 h 1701"/>
                  <a:gd name="T64" fmla="*/ 2381 w 2381"/>
                  <a:gd name="T65" fmla="*/ 482 h 1701"/>
                  <a:gd name="T66" fmla="*/ 2154 w 2381"/>
                  <a:gd name="T67" fmla="*/ 312 h 1701"/>
                  <a:gd name="T68" fmla="*/ 1956 w 2381"/>
                  <a:gd name="T69" fmla="*/ 199 h 1701"/>
                  <a:gd name="T70" fmla="*/ 1871 w 2381"/>
                  <a:gd name="T71" fmla="*/ 425 h 1701"/>
                  <a:gd name="T72" fmla="*/ 1757 w 2381"/>
                  <a:gd name="T73" fmla="*/ 737 h 1701"/>
                  <a:gd name="T74" fmla="*/ 1587 w 2381"/>
                  <a:gd name="T75" fmla="*/ 624 h 1701"/>
                  <a:gd name="T76" fmla="*/ 1474 w 2381"/>
                  <a:gd name="T77" fmla="*/ 681 h 1701"/>
                  <a:gd name="T78" fmla="*/ 1360 w 2381"/>
                  <a:gd name="T79" fmla="*/ 510 h 1701"/>
                  <a:gd name="T80" fmla="*/ 1049 w 2381"/>
                  <a:gd name="T81" fmla="*/ 510 h 1701"/>
                  <a:gd name="T82" fmla="*/ 907 w 2381"/>
                  <a:gd name="T83" fmla="*/ 510 h 1701"/>
                  <a:gd name="T84" fmla="*/ 879 w 2381"/>
                  <a:gd name="T85" fmla="*/ 567 h 1701"/>
                  <a:gd name="T86" fmla="*/ 793 w 2381"/>
                  <a:gd name="T87" fmla="*/ 595 h 1701"/>
                  <a:gd name="T88" fmla="*/ 680 w 2381"/>
                  <a:gd name="T89" fmla="*/ 539 h 1701"/>
                  <a:gd name="T90" fmla="*/ 623 w 2381"/>
                  <a:gd name="T91" fmla="*/ 312 h 1701"/>
                  <a:gd name="T92" fmla="*/ 482 w 2381"/>
                  <a:gd name="T93" fmla="*/ 199 h 1701"/>
                  <a:gd name="T94" fmla="*/ 226 w 2381"/>
                  <a:gd name="T95" fmla="*/ 85 h 1701"/>
                  <a:gd name="T96" fmla="*/ 85 w 2381"/>
                  <a:gd name="T97" fmla="*/ 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81" h="1701">
                    <a:moveTo>
                      <a:pt x="85" y="0"/>
                    </a:moveTo>
                    <a:lnTo>
                      <a:pt x="56" y="85"/>
                    </a:lnTo>
                    <a:lnTo>
                      <a:pt x="0" y="114"/>
                    </a:lnTo>
                    <a:lnTo>
                      <a:pt x="28" y="255"/>
                    </a:lnTo>
                    <a:lnTo>
                      <a:pt x="141" y="255"/>
                    </a:lnTo>
                    <a:lnTo>
                      <a:pt x="226" y="482"/>
                    </a:lnTo>
                    <a:lnTo>
                      <a:pt x="453" y="624"/>
                    </a:lnTo>
                    <a:lnTo>
                      <a:pt x="425" y="709"/>
                    </a:lnTo>
                    <a:lnTo>
                      <a:pt x="538" y="766"/>
                    </a:lnTo>
                    <a:lnTo>
                      <a:pt x="397" y="907"/>
                    </a:lnTo>
                    <a:lnTo>
                      <a:pt x="255" y="907"/>
                    </a:lnTo>
                    <a:lnTo>
                      <a:pt x="283" y="964"/>
                    </a:lnTo>
                    <a:lnTo>
                      <a:pt x="141" y="964"/>
                    </a:lnTo>
                    <a:lnTo>
                      <a:pt x="113" y="1049"/>
                    </a:lnTo>
                    <a:lnTo>
                      <a:pt x="255" y="1106"/>
                    </a:lnTo>
                    <a:lnTo>
                      <a:pt x="283" y="1191"/>
                    </a:lnTo>
                    <a:lnTo>
                      <a:pt x="312" y="1219"/>
                    </a:lnTo>
                    <a:lnTo>
                      <a:pt x="283" y="1361"/>
                    </a:lnTo>
                    <a:lnTo>
                      <a:pt x="312" y="1389"/>
                    </a:lnTo>
                    <a:lnTo>
                      <a:pt x="312" y="1474"/>
                    </a:lnTo>
                    <a:lnTo>
                      <a:pt x="340" y="1559"/>
                    </a:lnTo>
                    <a:lnTo>
                      <a:pt x="397" y="1616"/>
                    </a:lnTo>
                    <a:lnTo>
                      <a:pt x="453" y="1616"/>
                    </a:lnTo>
                    <a:lnTo>
                      <a:pt x="482" y="1701"/>
                    </a:lnTo>
                    <a:lnTo>
                      <a:pt x="510" y="1701"/>
                    </a:lnTo>
                    <a:lnTo>
                      <a:pt x="538" y="1644"/>
                    </a:lnTo>
                    <a:lnTo>
                      <a:pt x="652" y="1644"/>
                    </a:lnTo>
                    <a:lnTo>
                      <a:pt x="765" y="1559"/>
                    </a:lnTo>
                    <a:lnTo>
                      <a:pt x="737" y="1304"/>
                    </a:lnTo>
                    <a:lnTo>
                      <a:pt x="907" y="1276"/>
                    </a:lnTo>
                    <a:lnTo>
                      <a:pt x="1020" y="1276"/>
                    </a:lnTo>
                    <a:lnTo>
                      <a:pt x="1105" y="1361"/>
                    </a:lnTo>
                    <a:lnTo>
                      <a:pt x="1162" y="1304"/>
                    </a:lnTo>
                    <a:lnTo>
                      <a:pt x="1190" y="1361"/>
                    </a:lnTo>
                    <a:lnTo>
                      <a:pt x="1275" y="1333"/>
                    </a:lnTo>
                    <a:lnTo>
                      <a:pt x="1360" y="1446"/>
                    </a:lnTo>
                    <a:lnTo>
                      <a:pt x="1417" y="1446"/>
                    </a:lnTo>
                    <a:lnTo>
                      <a:pt x="1474" y="1503"/>
                    </a:lnTo>
                    <a:lnTo>
                      <a:pt x="1474" y="1531"/>
                    </a:lnTo>
                    <a:lnTo>
                      <a:pt x="1531" y="1531"/>
                    </a:lnTo>
                    <a:lnTo>
                      <a:pt x="1644" y="1701"/>
                    </a:lnTo>
                    <a:lnTo>
                      <a:pt x="1701" y="1644"/>
                    </a:lnTo>
                    <a:lnTo>
                      <a:pt x="1757" y="1644"/>
                    </a:lnTo>
                    <a:lnTo>
                      <a:pt x="1786" y="1701"/>
                    </a:lnTo>
                    <a:lnTo>
                      <a:pt x="1871" y="1701"/>
                    </a:lnTo>
                    <a:lnTo>
                      <a:pt x="1956" y="1673"/>
                    </a:lnTo>
                    <a:lnTo>
                      <a:pt x="2098" y="1701"/>
                    </a:lnTo>
                    <a:lnTo>
                      <a:pt x="2154" y="1701"/>
                    </a:lnTo>
                    <a:lnTo>
                      <a:pt x="2211" y="1588"/>
                    </a:lnTo>
                    <a:lnTo>
                      <a:pt x="2183" y="1588"/>
                    </a:lnTo>
                    <a:lnTo>
                      <a:pt x="2154" y="1446"/>
                    </a:lnTo>
                    <a:lnTo>
                      <a:pt x="2239" y="1333"/>
                    </a:lnTo>
                    <a:lnTo>
                      <a:pt x="2324" y="1276"/>
                    </a:lnTo>
                    <a:lnTo>
                      <a:pt x="2324" y="1191"/>
                    </a:lnTo>
                    <a:lnTo>
                      <a:pt x="2268" y="1162"/>
                    </a:lnTo>
                    <a:lnTo>
                      <a:pt x="2324" y="1106"/>
                    </a:lnTo>
                    <a:lnTo>
                      <a:pt x="2296" y="992"/>
                    </a:lnTo>
                    <a:lnTo>
                      <a:pt x="2324" y="907"/>
                    </a:lnTo>
                    <a:lnTo>
                      <a:pt x="2296" y="879"/>
                    </a:lnTo>
                    <a:lnTo>
                      <a:pt x="2381" y="794"/>
                    </a:lnTo>
                    <a:lnTo>
                      <a:pt x="2296" y="766"/>
                    </a:lnTo>
                    <a:lnTo>
                      <a:pt x="2268" y="709"/>
                    </a:lnTo>
                    <a:lnTo>
                      <a:pt x="2324" y="681"/>
                    </a:lnTo>
                    <a:lnTo>
                      <a:pt x="2324" y="567"/>
                    </a:lnTo>
                    <a:lnTo>
                      <a:pt x="2381" y="567"/>
                    </a:lnTo>
                    <a:lnTo>
                      <a:pt x="2381" y="482"/>
                    </a:lnTo>
                    <a:lnTo>
                      <a:pt x="2211" y="284"/>
                    </a:lnTo>
                    <a:lnTo>
                      <a:pt x="2154" y="312"/>
                    </a:lnTo>
                    <a:lnTo>
                      <a:pt x="2098" y="255"/>
                    </a:lnTo>
                    <a:lnTo>
                      <a:pt x="1956" y="199"/>
                    </a:lnTo>
                    <a:lnTo>
                      <a:pt x="1899" y="255"/>
                    </a:lnTo>
                    <a:lnTo>
                      <a:pt x="1871" y="425"/>
                    </a:lnTo>
                    <a:lnTo>
                      <a:pt x="1984" y="567"/>
                    </a:lnTo>
                    <a:lnTo>
                      <a:pt x="1757" y="737"/>
                    </a:lnTo>
                    <a:lnTo>
                      <a:pt x="1616" y="681"/>
                    </a:lnTo>
                    <a:lnTo>
                      <a:pt x="1587" y="624"/>
                    </a:lnTo>
                    <a:lnTo>
                      <a:pt x="1531" y="681"/>
                    </a:lnTo>
                    <a:lnTo>
                      <a:pt x="1474" y="681"/>
                    </a:lnTo>
                    <a:lnTo>
                      <a:pt x="1474" y="624"/>
                    </a:lnTo>
                    <a:lnTo>
                      <a:pt x="1360" y="510"/>
                    </a:lnTo>
                    <a:lnTo>
                      <a:pt x="1247" y="567"/>
                    </a:lnTo>
                    <a:lnTo>
                      <a:pt x="1049" y="510"/>
                    </a:lnTo>
                    <a:lnTo>
                      <a:pt x="992" y="567"/>
                    </a:lnTo>
                    <a:lnTo>
                      <a:pt x="907" y="510"/>
                    </a:lnTo>
                    <a:lnTo>
                      <a:pt x="850" y="510"/>
                    </a:lnTo>
                    <a:lnTo>
                      <a:pt x="879" y="567"/>
                    </a:lnTo>
                    <a:lnTo>
                      <a:pt x="850" y="652"/>
                    </a:lnTo>
                    <a:lnTo>
                      <a:pt x="793" y="595"/>
                    </a:lnTo>
                    <a:lnTo>
                      <a:pt x="680" y="595"/>
                    </a:lnTo>
                    <a:lnTo>
                      <a:pt x="680" y="539"/>
                    </a:lnTo>
                    <a:lnTo>
                      <a:pt x="623" y="454"/>
                    </a:lnTo>
                    <a:lnTo>
                      <a:pt x="623" y="312"/>
                    </a:lnTo>
                    <a:lnTo>
                      <a:pt x="595" y="227"/>
                    </a:lnTo>
                    <a:lnTo>
                      <a:pt x="482" y="199"/>
                    </a:lnTo>
                    <a:lnTo>
                      <a:pt x="453" y="114"/>
                    </a:lnTo>
                    <a:lnTo>
                      <a:pt x="226" y="85"/>
                    </a:lnTo>
                    <a:lnTo>
                      <a:pt x="198" y="57"/>
                    </a:lnTo>
                    <a:lnTo>
                      <a:pt x="85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3166" y="3578"/>
                <a:ext cx="1616" cy="936"/>
              </a:xfrm>
              <a:custGeom>
                <a:avLst/>
                <a:gdLst>
                  <a:gd name="T0" fmla="*/ 935 w 1616"/>
                  <a:gd name="T1" fmla="*/ 29 h 936"/>
                  <a:gd name="T2" fmla="*/ 737 w 1616"/>
                  <a:gd name="T3" fmla="*/ 312 h 936"/>
                  <a:gd name="T4" fmla="*/ 198 w 1616"/>
                  <a:gd name="T5" fmla="*/ 652 h 936"/>
                  <a:gd name="T6" fmla="*/ 0 w 1616"/>
                  <a:gd name="T7" fmla="*/ 709 h 936"/>
                  <a:gd name="T8" fmla="*/ 113 w 1616"/>
                  <a:gd name="T9" fmla="*/ 766 h 936"/>
                  <a:gd name="T10" fmla="*/ 141 w 1616"/>
                  <a:gd name="T11" fmla="*/ 794 h 936"/>
                  <a:gd name="T12" fmla="*/ 368 w 1616"/>
                  <a:gd name="T13" fmla="*/ 823 h 936"/>
                  <a:gd name="T14" fmla="*/ 397 w 1616"/>
                  <a:gd name="T15" fmla="*/ 908 h 936"/>
                  <a:gd name="T16" fmla="*/ 510 w 1616"/>
                  <a:gd name="T17" fmla="*/ 936 h 936"/>
                  <a:gd name="T18" fmla="*/ 538 w 1616"/>
                  <a:gd name="T19" fmla="*/ 879 h 936"/>
                  <a:gd name="T20" fmla="*/ 595 w 1616"/>
                  <a:gd name="T21" fmla="*/ 908 h 936"/>
                  <a:gd name="T22" fmla="*/ 595 w 1616"/>
                  <a:gd name="T23" fmla="*/ 879 h 936"/>
                  <a:gd name="T24" fmla="*/ 652 w 1616"/>
                  <a:gd name="T25" fmla="*/ 908 h 936"/>
                  <a:gd name="T26" fmla="*/ 737 w 1616"/>
                  <a:gd name="T27" fmla="*/ 823 h 936"/>
                  <a:gd name="T28" fmla="*/ 708 w 1616"/>
                  <a:gd name="T29" fmla="*/ 737 h 936"/>
                  <a:gd name="T30" fmla="*/ 737 w 1616"/>
                  <a:gd name="T31" fmla="*/ 709 h 936"/>
                  <a:gd name="T32" fmla="*/ 822 w 1616"/>
                  <a:gd name="T33" fmla="*/ 766 h 936"/>
                  <a:gd name="T34" fmla="*/ 850 w 1616"/>
                  <a:gd name="T35" fmla="*/ 709 h 936"/>
                  <a:gd name="T36" fmla="*/ 935 w 1616"/>
                  <a:gd name="T37" fmla="*/ 709 h 936"/>
                  <a:gd name="T38" fmla="*/ 907 w 1616"/>
                  <a:gd name="T39" fmla="*/ 652 h 936"/>
                  <a:gd name="T40" fmla="*/ 964 w 1616"/>
                  <a:gd name="T41" fmla="*/ 624 h 936"/>
                  <a:gd name="T42" fmla="*/ 1077 w 1616"/>
                  <a:gd name="T43" fmla="*/ 652 h 936"/>
                  <a:gd name="T44" fmla="*/ 1077 w 1616"/>
                  <a:gd name="T45" fmla="*/ 596 h 936"/>
                  <a:gd name="T46" fmla="*/ 1105 w 1616"/>
                  <a:gd name="T47" fmla="*/ 539 h 936"/>
                  <a:gd name="T48" fmla="*/ 1190 w 1616"/>
                  <a:gd name="T49" fmla="*/ 511 h 936"/>
                  <a:gd name="T50" fmla="*/ 1304 w 1616"/>
                  <a:gd name="T51" fmla="*/ 369 h 936"/>
                  <a:gd name="T52" fmla="*/ 1616 w 1616"/>
                  <a:gd name="T53" fmla="*/ 284 h 936"/>
                  <a:gd name="T54" fmla="*/ 1616 w 1616"/>
                  <a:gd name="T55" fmla="*/ 227 h 936"/>
                  <a:gd name="T56" fmla="*/ 1446 w 1616"/>
                  <a:gd name="T57" fmla="*/ 57 h 936"/>
                  <a:gd name="T58" fmla="*/ 1417 w 1616"/>
                  <a:gd name="T59" fmla="*/ 171 h 936"/>
                  <a:gd name="T60" fmla="*/ 1361 w 1616"/>
                  <a:gd name="T61" fmla="*/ 85 h 936"/>
                  <a:gd name="T62" fmla="*/ 1190 w 1616"/>
                  <a:gd name="T63" fmla="*/ 0 h 936"/>
                  <a:gd name="T64" fmla="*/ 1077 w 1616"/>
                  <a:gd name="T65" fmla="*/ 29 h 936"/>
                  <a:gd name="T66" fmla="*/ 1020 w 1616"/>
                  <a:gd name="T67" fmla="*/ 0 h 936"/>
                  <a:gd name="T68" fmla="*/ 935 w 1616"/>
                  <a:gd name="T69" fmla="*/ 29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16" h="936">
                    <a:moveTo>
                      <a:pt x="935" y="29"/>
                    </a:moveTo>
                    <a:lnTo>
                      <a:pt x="737" y="312"/>
                    </a:lnTo>
                    <a:lnTo>
                      <a:pt x="198" y="652"/>
                    </a:lnTo>
                    <a:lnTo>
                      <a:pt x="0" y="709"/>
                    </a:lnTo>
                    <a:lnTo>
                      <a:pt x="113" y="766"/>
                    </a:lnTo>
                    <a:lnTo>
                      <a:pt x="141" y="794"/>
                    </a:lnTo>
                    <a:lnTo>
                      <a:pt x="368" y="823"/>
                    </a:lnTo>
                    <a:lnTo>
                      <a:pt x="397" y="908"/>
                    </a:lnTo>
                    <a:lnTo>
                      <a:pt x="510" y="936"/>
                    </a:lnTo>
                    <a:lnTo>
                      <a:pt x="538" y="879"/>
                    </a:lnTo>
                    <a:lnTo>
                      <a:pt x="595" y="908"/>
                    </a:lnTo>
                    <a:lnTo>
                      <a:pt x="595" y="879"/>
                    </a:lnTo>
                    <a:lnTo>
                      <a:pt x="652" y="908"/>
                    </a:lnTo>
                    <a:lnTo>
                      <a:pt x="737" y="823"/>
                    </a:lnTo>
                    <a:lnTo>
                      <a:pt x="708" y="737"/>
                    </a:lnTo>
                    <a:lnTo>
                      <a:pt x="737" y="709"/>
                    </a:lnTo>
                    <a:lnTo>
                      <a:pt x="822" y="766"/>
                    </a:lnTo>
                    <a:lnTo>
                      <a:pt x="850" y="709"/>
                    </a:lnTo>
                    <a:lnTo>
                      <a:pt x="935" y="709"/>
                    </a:lnTo>
                    <a:lnTo>
                      <a:pt x="907" y="652"/>
                    </a:lnTo>
                    <a:lnTo>
                      <a:pt x="964" y="624"/>
                    </a:lnTo>
                    <a:lnTo>
                      <a:pt x="1077" y="652"/>
                    </a:lnTo>
                    <a:lnTo>
                      <a:pt x="1077" y="596"/>
                    </a:lnTo>
                    <a:lnTo>
                      <a:pt x="1105" y="539"/>
                    </a:lnTo>
                    <a:lnTo>
                      <a:pt x="1190" y="511"/>
                    </a:lnTo>
                    <a:lnTo>
                      <a:pt x="1304" y="369"/>
                    </a:lnTo>
                    <a:lnTo>
                      <a:pt x="1616" y="284"/>
                    </a:lnTo>
                    <a:lnTo>
                      <a:pt x="1616" y="227"/>
                    </a:lnTo>
                    <a:lnTo>
                      <a:pt x="1446" y="57"/>
                    </a:lnTo>
                    <a:lnTo>
                      <a:pt x="1417" y="171"/>
                    </a:lnTo>
                    <a:lnTo>
                      <a:pt x="1361" y="85"/>
                    </a:lnTo>
                    <a:lnTo>
                      <a:pt x="1190" y="0"/>
                    </a:lnTo>
                    <a:lnTo>
                      <a:pt x="1077" y="29"/>
                    </a:lnTo>
                    <a:lnTo>
                      <a:pt x="1020" y="0"/>
                    </a:lnTo>
                    <a:lnTo>
                      <a:pt x="935" y="2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4101" y="1424"/>
                <a:ext cx="1333" cy="2381"/>
              </a:xfrm>
              <a:custGeom>
                <a:avLst/>
                <a:gdLst>
                  <a:gd name="T0" fmla="*/ 681 w 1333"/>
                  <a:gd name="T1" fmla="*/ 2381 h 2381"/>
                  <a:gd name="T2" fmla="*/ 511 w 1333"/>
                  <a:gd name="T3" fmla="*/ 2211 h 2381"/>
                  <a:gd name="T4" fmla="*/ 482 w 1333"/>
                  <a:gd name="T5" fmla="*/ 2325 h 2381"/>
                  <a:gd name="T6" fmla="*/ 426 w 1333"/>
                  <a:gd name="T7" fmla="*/ 2239 h 2381"/>
                  <a:gd name="T8" fmla="*/ 255 w 1333"/>
                  <a:gd name="T9" fmla="*/ 2154 h 2381"/>
                  <a:gd name="T10" fmla="*/ 142 w 1333"/>
                  <a:gd name="T11" fmla="*/ 2183 h 2381"/>
                  <a:gd name="T12" fmla="*/ 85 w 1333"/>
                  <a:gd name="T13" fmla="*/ 2154 h 2381"/>
                  <a:gd name="T14" fmla="*/ 0 w 1333"/>
                  <a:gd name="T15" fmla="*/ 2183 h 2381"/>
                  <a:gd name="T16" fmla="*/ 0 w 1333"/>
                  <a:gd name="T17" fmla="*/ 2126 h 2381"/>
                  <a:gd name="T18" fmla="*/ 170 w 1333"/>
                  <a:gd name="T19" fmla="*/ 1786 h 2381"/>
                  <a:gd name="T20" fmla="*/ 170 w 1333"/>
                  <a:gd name="T21" fmla="*/ 1729 h 2381"/>
                  <a:gd name="T22" fmla="*/ 454 w 1333"/>
                  <a:gd name="T23" fmla="*/ 1786 h 2381"/>
                  <a:gd name="T24" fmla="*/ 596 w 1333"/>
                  <a:gd name="T25" fmla="*/ 1502 h 2381"/>
                  <a:gd name="T26" fmla="*/ 567 w 1333"/>
                  <a:gd name="T27" fmla="*/ 1304 h 2381"/>
                  <a:gd name="T28" fmla="*/ 709 w 1333"/>
                  <a:gd name="T29" fmla="*/ 1332 h 2381"/>
                  <a:gd name="T30" fmla="*/ 766 w 1333"/>
                  <a:gd name="T31" fmla="*/ 1162 h 2381"/>
                  <a:gd name="T32" fmla="*/ 681 w 1333"/>
                  <a:gd name="T33" fmla="*/ 1105 h 2381"/>
                  <a:gd name="T34" fmla="*/ 737 w 1333"/>
                  <a:gd name="T35" fmla="*/ 1020 h 2381"/>
                  <a:gd name="T36" fmla="*/ 567 w 1333"/>
                  <a:gd name="T37" fmla="*/ 765 h 2381"/>
                  <a:gd name="T38" fmla="*/ 567 w 1333"/>
                  <a:gd name="T39" fmla="*/ 595 h 2381"/>
                  <a:gd name="T40" fmla="*/ 652 w 1333"/>
                  <a:gd name="T41" fmla="*/ 312 h 2381"/>
                  <a:gd name="T42" fmla="*/ 652 w 1333"/>
                  <a:gd name="T43" fmla="*/ 170 h 2381"/>
                  <a:gd name="T44" fmla="*/ 709 w 1333"/>
                  <a:gd name="T45" fmla="*/ 142 h 2381"/>
                  <a:gd name="T46" fmla="*/ 737 w 1333"/>
                  <a:gd name="T47" fmla="*/ 0 h 2381"/>
                  <a:gd name="T48" fmla="*/ 822 w 1333"/>
                  <a:gd name="T49" fmla="*/ 0 h 2381"/>
                  <a:gd name="T50" fmla="*/ 879 w 1333"/>
                  <a:gd name="T51" fmla="*/ 198 h 2381"/>
                  <a:gd name="T52" fmla="*/ 1021 w 1333"/>
                  <a:gd name="T53" fmla="*/ 227 h 2381"/>
                  <a:gd name="T54" fmla="*/ 1049 w 1333"/>
                  <a:gd name="T55" fmla="*/ 368 h 2381"/>
                  <a:gd name="T56" fmla="*/ 907 w 1333"/>
                  <a:gd name="T57" fmla="*/ 567 h 2381"/>
                  <a:gd name="T58" fmla="*/ 1049 w 1333"/>
                  <a:gd name="T59" fmla="*/ 737 h 2381"/>
                  <a:gd name="T60" fmla="*/ 1134 w 1333"/>
                  <a:gd name="T61" fmla="*/ 765 h 2381"/>
                  <a:gd name="T62" fmla="*/ 1191 w 1333"/>
                  <a:gd name="T63" fmla="*/ 907 h 2381"/>
                  <a:gd name="T64" fmla="*/ 1191 w 1333"/>
                  <a:gd name="T65" fmla="*/ 1020 h 2381"/>
                  <a:gd name="T66" fmla="*/ 1134 w 1333"/>
                  <a:gd name="T67" fmla="*/ 1049 h 2381"/>
                  <a:gd name="T68" fmla="*/ 1134 w 1333"/>
                  <a:gd name="T69" fmla="*/ 1105 h 2381"/>
                  <a:gd name="T70" fmla="*/ 1078 w 1333"/>
                  <a:gd name="T71" fmla="*/ 1162 h 2381"/>
                  <a:gd name="T72" fmla="*/ 1163 w 1333"/>
                  <a:gd name="T73" fmla="*/ 1247 h 2381"/>
                  <a:gd name="T74" fmla="*/ 1191 w 1333"/>
                  <a:gd name="T75" fmla="*/ 1304 h 2381"/>
                  <a:gd name="T76" fmla="*/ 1333 w 1333"/>
                  <a:gd name="T77" fmla="*/ 1417 h 2381"/>
                  <a:gd name="T78" fmla="*/ 1219 w 1333"/>
                  <a:gd name="T79" fmla="*/ 1559 h 2381"/>
                  <a:gd name="T80" fmla="*/ 1106 w 1333"/>
                  <a:gd name="T81" fmla="*/ 1587 h 2381"/>
                  <a:gd name="T82" fmla="*/ 1106 w 1333"/>
                  <a:gd name="T83" fmla="*/ 1644 h 2381"/>
                  <a:gd name="T84" fmla="*/ 1078 w 1333"/>
                  <a:gd name="T85" fmla="*/ 1672 h 2381"/>
                  <a:gd name="T86" fmla="*/ 1078 w 1333"/>
                  <a:gd name="T87" fmla="*/ 1729 h 2381"/>
                  <a:gd name="T88" fmla="*/ 1163 w 1333"/>
                  <a:gd name="T89" fmla="*/ 1729 h 2381"/>
                  <a:gd name="T90" fmla="*/ 1163 w 1333"/>
                  <a:gd name="T91" fmla="*/ 1786 h 2381"/>
                  <a:gd name="T92" fmla="*/ 1106 w 1333"/>
                  <a:gd name="T93" fmla="*/ 1928 h 2381"/>
                  <a:gd name="T94" fmla="*/ 1078 w 1333"/>
                  <a:gd name="T95" fmla="*/ 2069 h 2381"/>
                  <a:gd name="T96" fmla="*/ 936 w 1333"/>
                  <a:gd name="T97" fmla="*/ 2296 h 2381"/>
                  <a:gd name="T98" fmla="*/ 822 w 1333"/>
                  <a:gd name="T99" fmla="*/ 2296 h 2381"/>
                  <a:gd name="T100" fmla="*/ 681 w 1333"/>
                  <a:gd name="T101" fmla="*/ 2381 h 2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33" h="2381">
                    <a:moveTo>
                      <a:pt x="681" y="2381"/>
                    </a:moveTo>
                    <a:lnTo>
                      <a:pt x="511" y="2211"/>
                    </a:lnTo>
                    <a:lnTo>
                      <a:pt x="482" y="2325"/>
                    </a:lnTo>
                    <a:lnTo>
                      <a:pt x="426" y="2239"/>
                    </a:lnTo>
                    <a:lnTo>
                      <a:pt x="255" y="2154"/>
                    </a:lnTo>
                    <a:lnTo>
                      <a:pt x="142" y="2183"/>
                    </a:lnTo>
                    <a:lnTo>
                      <a:pt x="85" y="2154"/>
                    </a:lnTo>
                    <a:lnTo>
                      <a:pt x="0" y="2183"/>
                    </a:lnTo>
                    <a:lnTo>
                      <a:pt x="0" y="2126"/>
                    </a:lnTo>
                    <a:lnTo>
                      <a:pt x="170" y="1786"/>
                    </a:lnTo>
                    <a:lnTo>
                      <a:pt x="170" y="1729"/>
                    </a:lnTo>
                    <a:lnTo>
                      <a:pt x="454" y="1786"/>
                    </a:lnTo>
                    <a:lnTo>
                      <a:pt x="596" y="1502"/>
                    </a:lnTo>
                    <a:lnTo>
                      <a:pt x="567" y="1304"/>
                    </a:lnTo>
                    <a:lnTo>
                      <a:pt x="709" y="1332"/>
                    </a:lnTo>
                    <a:lnTo>
                      <a:pt x="766" y="1162"/>
                    </a:lnTo>
                    <a:lnTo>
                      <a:pt x="681" y="1105"/>
                    </a:lnTo>
                    <a:lnTo>
                      <a:pt x="737" y="1020"/>
                    </a:lnTo>
                    <a:lnTo>
                      <a:pt x="567" y="765"/>
                    </a:lnTo>
                    <a:lnTo>
                      <a:pt x="567" y="595"/>
                    </a:lnTo>
                    <a:lnTo>
                      <a:pt x="652" y="312"/>
                    </a:lnTo>
                    <a:lnTo>
                      <a:pt x="652" y="170"/>
                    </a:lnTo>
                    <a:lnTo>
                      <a:pt x="709" y="142"/>
                    </a:lnTo>
                    <a:lnTo>
                      <a:pt x="737" y="0"/>
                    </a:lnTo>
                    <a:lnTo>
                      <a:pt x="822" y="0"/>
                    </a:lnTo>
                    <a:lnTo>
                      <a:pt x="879" y="198"/>
                    </a:lnTo>
                    <a:lnTo>
                      <a:pt x="1021" y="227"/>
                    </a:lnTo>
                    <a:lnTo>
                      <a:pt x="1049" y="368"/>
                    </a:lnTo>
                    <a:lnTo>
                      <a:pt x="907" y="567"/>
                    </a:lnTo>
                    <a:lnTo>
                      <a:pt x="1049" y="737"/>
                    </a:lnTo>
                    <a:lnTo>
                      <a:pt x="1134" y="765"/>
                    </a:lnTo>
                    <a:lnTo>
                      <a:pt x="1191" y="907"/>
                    </a:lnTo>
                    <a:lnTo>
                      <a:pt x="1191" y="1020"/>
                    </a:lnTo>
                    <a:lnTo>
                      <a:pt x="1134" y="1049"/>
                    </a:lnTo>
                    <a:lnTo>
                      <a:pt x="1134" y="1105"/>
                    </a:lnTo>
                    <a:lnTo>
                      <a:pt x="1078" y="1162"/>
                    </a:lnTo>
                    <a:lnTo>
                      <a:pt x="1163" y="1247"/>
                    </a:lnTo>
                    <a:lnTo>
                      <a:pt x="1191" y="1304"/>
                    </a:lnTo>
                    <a:lnTo>
                      <a:pt x="1333" y="1417"/>
                    </a:lnTo>
                    <a:lnTo>
                      <a:pt x="1219" y="1559"/>
                    </a:lnTo>
                    <a:lnTo>
                      <a:pt x="1106" y="1587"/>
                    </a:lnTo>
                    <a:lnTo>
                      <a:pt x="1106" y="1644"/>
                    </a:lnTo>
                    <a:lnTo>
                      <a:pt x="1078" y="1672"/>
                    </a:lnTo>
                    <a:lnTo>
                      <a:pt x="1078" y="1729"/>
                    </a:lnTo>
                    <a:lnTo>
                      <a:pt x="1163" y="1729"/>
                    </a:lnTo>
                    <a:lnTo>
                      <a:pt x="1163" y="1786"/>
                    </a:lnTo>
                    <a:lnTo>
                      <a:pt x="1106" y="1928"/>
                    </a:lnTo>
                    <a:lnTo>
                      <a:pt x="1078" y="2069"/>
                    </a:lnTo>
                    <a:lnTo>
                      <a:pt x="936" y="2296"/>
                    </a:lnTo>
                    <a:lnTo>
                      <a:pt x="822" y="2296"/>
                    </a:lnTo>
                    <a:lnTo>
                      <a:pt x="681" y="2381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3024" y="205"/>
                <a:ext cx="1843" cy="3005"/>
              </a:xfrm>
              <a:custGeom>
                <a:avLst/>
                <a:gdLst>
                  <a:gd name="T0" fmla="*/ 57 w 1843"/>
                  <a:gd name="T1" fmla="*/ 1446 h 3005"/>
                  <a:gd name="T2" fmla="*/ 255 w 1843"/>
                  <a:gd name="T3" fmla="*/ 1077 h 3005"/>
                  <a:gd name="T4" fmla="*/ 482 w 1843"/>
                  <a:gd name="T5" fmla="*/ 1020 h 3005"/>
                  <a:gd name="T6" fmla="*/ 454 w 1843"/>
                  <a:gd name="T7" fmla="*/ 652 h 3005"/>
                  <a:gd name="T8" fmla="*/ 397 w 1843"/>
                  <a:gd name="T9" fmla="*/ 368 h 3005"/>
                  <a:gd name="T10" fmla="*/ 369 w 1843"/>
                  <a:gd name="T11" fmla="*/ 28 h 3005"/>
                  <a:gd name="T12" fmla="*/ 482 w 1843"/>
                  <a:gd name="T13" fmla="*/ 85 h 3005"/>
                  <a:gd name="T14" fmla="*/ 624 w 1843"/>
                  <a:gd name="T15" fmla="*/ 28 h 3005"/>
                  <a:gd name="T16" fmla="*/ 1021 w 1843"/>
                  <a:gd name="T17" fmla="*/ 198 h 3005"/>
                  <a:gd name="T18" fmla="*/ 1219 w 1843"/>
                  <a:gd name="T19" fmla="*/ 397 h 3005"/>
                  <a:gd name="T20" fmla="*/ 1276 w 1843"/>
                  <a:gd name="T21" fmla="*/ 538 h 3005"/>
                  <a:gd name="T22" fmla="*/ 1389 w 1843"/>
                  <a:gd name="T23" fmla="*/ 709 h 3005"/>
                  <a:gd name="T24" fmla="*/ 1559 w 1843"/>
                  <a:gd name="T25" fmla="*/ 709 h 3005"/>
                  <a:gd name="T26" fmla="*/ 1559 w 1843"/>
                  <a:gd name="T27" fmla="*/ 992 h 3005"/>
                  <a:gd name="T28" fmla="*/ 1531 w 1843"/>
                  <a:gd name="T29" fmla="*/ 1304 h 3005"/>
                  <a:gd name="T30" fmla="*/ 1559 w 1843"/>
                  <a:gd name="T31" fmla="*/ 1304 h 3005"/>
                  <a:gd name="T32" fmla="*/ 1673 w 1843"/>
                  <a:gd name="T33" fmla="*/ 1361 h 3005"/>
                  <a:gd name="T34" fmla="*/ 1729 w 1843"/>
                  <a:gd name="T35" fmla="*/ 1531 h 3005"/>
                  <a:gd name="T36" fmla="*/ 1644 w 1843"/>
                  <a:gd name="T37" fmla="*/ 1984 h 3005"/>
                  <a:gd name="T38" fmla="*/ 1758 w 1843"/>
                  <a:gd name="T39" fmla="*/ 2324 h 3005"/>
                  <a:gd name="T40" fmla="*/ 1786 w 1843"/>
                  <a:gd name="T41" fmla="*/ 2551 h 3005"/>
                  <a:gd name="T42" fmla="*/ 1673 w 1843"/>
                  <a:gd name="T43" fmla="*/ 2721 h 3005"/>
                  <a:gd name="T44" fmla="*/ 1247 w 1843"/>
                  <a:gd name="T45" fmla="*/ 2948 h 3005"/>
                  <a:gd name="T46" fmla="*/ 1021 w 1843"/>
                  <a:gd name="T47" fmla="*/ 2693 h 3005"/>
                  <a:gd name="T48" fmla="*/ 789 w 1843"/>
                  <a:gd name="T49" fmla="*/ 2549 h 3005"/>
                  <a:gd name="T50" fmla="*/ 709 w 1843"/>
                  <a:gd name="T51" fmla="*/ 2041 h 3005"/>
                  <a:gd name="T52" fmla="*/ 652 w 1843"/>
                  <a:gd name="T53" fmla="*/ 1729 h 3005"/>
                  <a:gd name="T54" fmla="*/ 539 w 1843"/>
                  <a:gd name="T55" fmla="*/ 1729 h 3005"/>
                  <a:gd name="T56" fmla="*/ 453 w 1843"/>
                  <a:gd name="T57" fmla="*/ 1613 h 3005"/>
                  <a:gd name="T58" fmla="*/ 340 w 1843"/>
                  <a:gd name="T59" fmla="*/ 1928 h 3005"/>
                  <a:gd name="T60" fmla="*/ 454 w 1843"/>
                  <a:gd name="T61" fmla="*/ 2013 h 3005"/>
                  <a:gd name="T62" fmla="*/ 283 w 1843"/>
                  <a:gd name="T63" fmla="*/ 2183 h 3005"/>
                  <a:gd name="T64" fmla="*/ 312 w 1843"/>
                  <a:gd name="T65" fmla="*/ 2069 h 3005"/>
                  <a:gd name="T66" fmla="*/ 198 w 1843"/>
                  <a:gd name="T67" fmla="*/ 1928 h 3005"/>
                  <a:gd name="T68" fmla="*/ 142 w 1843"/>
                  <a:gd name="T69" fmla="*/ 1843 h 3005"/>
                  <a:gd name="T70" fmla="*/ 0 w 1843"/>
                  <a:gd name="T71" fmla="*/ 2098 h 3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43" h="3005">
                    <a:moveTo>
                      <a:pt x="0" y="2098"/>
                    </a:moveTo>
                    <a:lnTo>
                      <a:pt x="57" y="1446"/>
                    </a:lnTo>
                    <a:lnTo>
                      <a:pt x="113" y="992"/>
                    </a:lnTo>
                    <a:lnTo>
                      <a:pt x="255" y="1077"/>
                    </a:lnTo>
                    <a:lnTo>
                      <a:pt x="510" y="1162"/>
                    </a:lnTo>
                    <a:lnTo>
                      <a:pt x="482" y="1020"/>
                    </a:lnTo>
                    <a:lnTo>
                      <a:pt x="567" y="879"/>
                    </a:lnTo>
                    <a:lnTo>
                      <a:pt x="454" y="652"/>
                    </a:lnTo>
                    <a:lnTo>
                      <a:pt x="454" y="595"/>
                    </a:lnTo>
                    <a:lnTo>
                      <a:pt x="397" y="368"/>
                    </a:lnTo>
                    <a:lnTo>
                      <a:pt x="283" y="312"/>
                    </a:lnTo>
                    <a:lnTo>
                      <a:pt x="369" y="28"/>
                    </a:lnTo>
                    <a:lnTo>
                      <a:pt x="454" y="28"/>
                    </a:lnTo>
                    <a:lnTo>
                      <a:pt x="482" y="85"/>
                    </a:lnTo>
                    <a:lnTo>
                      <a:pt x="510" y="0"/>
                    </a:lnTo>
                    <a:lnTo>
                      <a:pt x="624" y="28"/>
                    </a:lnTo>
                    <a:lnTo>
                      <a:pt x="709" y="142"/>
                    </a:lnTo>
                    <a:lnTo>
                      <a:pt x="1021" y="198"/>
                    </a:lnTo>
                    <a:lnTo>
                      <a:pt x="1276" y="340"/>
                    </a:lnTo>
                    <a:lnTo>
                      <a:pt x="1219" y="397"/>
                    </a:lnTo>
                    <a:lnTo>
                      <a:pt x="1304" y="482"/>
                    </a:lnTo>
                    <a:lnTo>
                      <a:pt x="1276" y="538"/>
                    </a:lnTo>
                    <a:lnTo>
                      <a:pt x="1332" y="709"/>
                    </a:lnTo>
                    <a:lnTo>
                      <a:pt x="1389" y="709"/>
                    </a:lnTo>
                    <a:lnTo>
                      <a:pt x="1503" y="652"/>
                    </a:lnTo>
                    <a:lnTo>
                      <a:pt x="1559" y="709"/>
                    </a:lnTo>
                    <a:lnTo>
                      <a:pt x="1531" y="822"/>
                    </a:lnTo>
                    <a:lnTo>
                      <a:pt x="1559" y="992"/>
                    </a:lnTo>
                    <a:lnTo>
                      <a:pt x="1531" y="1219"/>
                    </a:lnTo>
                    <a:lnTo>
                      <a:pt x="1531" y="1304"/>
                    </a:lnTo>
                    <a:lnTo>
                      <a:pt x="1559" y="1361"/>
                    </a:lnTo>
                    <a:lnTo>
                      <a:pt x="1559" y="1304"/>
                    </a:lnTo>
                    <a:lnTo>
                      <a:pt x="1673" y="1276"/>
                    </a:lnTo>
                    <a:lnTo>
                      <a:pt x="1673" y="1361"/>
                    </a:lnTo>
                    <a:lnTo>
                      <a:pt x="1729" y="1389"/>
                    </a:lnTo>
                    <a:lnTo>
                      <a:pt x="1729" y="1531"/>
                    </a:lnTo>
                    <a:lnTo>
                      <a:pt x="1644" y="1814"/>
                    </a:lnTo>
                    <a:lnTo>
                      <a:pt x="1644" y="1984"/>
                    </a:lnTo>
                    <a:lnTo>
                      <a:pt x="1814" y="2239"/>
                    </a:lnTo>
                    <a:lnTo>
                      <a:pt x="1758" y="2324"/>
                    </a:lnTo>
                    <a:lnTo>
                      <a:pt x="1843" y="2381"/>
                    </a:lnTo>
                    <a:lnTo>
                      <a:pt x="1786" y="2551"/>
                    </a:lnTo>
                    <a:lnTo>
                      <a:pt x="1644" y="2523"/>
                    </a:lnTo>
                    <a:lnTo>
                      <a:pt x="1673" y="2721"/>
                    </a:lnTo>
                    <a:lnTo>
                      <a:pt x="1531" y="3005"/>
                    </a:lnTo>
                    <a:lnTo>
                      <a:pt x="1247" y="2948"/>
                    </a:lnTo>
                    <a:lnTo>
                      <a:pt x="1247" y="2863"/>
                    </a:lnTo>
                    <a:lnTo>
                      <a:pt x="1021" y="2693"/>
                    </a:lnTo>
                    <a:lnTo>
                      <a:pt x="794" y="2693"/>
                    </a:lnTo>
                    <a:lnTo>
                      <a:pt x="789" y="2549"/>
                    </a:lnTo>
                    <a:lnTo>
                      <a:pt x="624" y="2183"/>
                    </a:lnTo>
                    <a:lnTo>
                      <a:pt x="709" y="2041"/>
                    </a:lnTo>
                    <a:lnTo>
                      <a:pt x="624" y="1899"/>
                    </a:lnTo>
                    <a:lnTo>
                      <a:pt x="652" y="1729"/>
                    </a:lnTo>
                    <a:lnTo>
                      <a:pt x="595" y="1672"/>
                    </a:lnTo>
                    <a:lnTo>
                      <a:pt x="539" y="1729"/>
                    </a:lnTo>
                    <a:lnTo>
                      <a:pt x="510" y="1616"/>
                    </a:lnTo>
                    <a:lnTo>
                      <a:pt x="453" y="1613"/>
                    </a:lnTo>
                    <a:lnTo>
                      <a:pt x="454" y="1843"/>
                    </a:lnTo>
                    <a:lnTo>
                      <a:pt x="340" y="1928"/>
                    </a:lnTo>
                    <a:lnTo>
                      <a:pt x="397" y="2013"/>
                    </a:lnTo>
                    <a:lnTo>
                      <a:pt x="454" y="2013"/>
                    </a:lnTo>
                    <a:lnTo>
                      <a:pt x="397" y="2211"/>
                    </a:lnTo>
                    <a:lnTo>
                      <a:pt x="283" y="2183"/>
                    </a:lnTo>
                    <a:lnTo>
                      <a:pt x="340" y="2126"/>
                    </a:lnTo>
                    <a:lnTo>
                      <a:pt x="312" y="2069"/>
                    </a:lnTo>
                    <a:lnTo>
                      <a:pt x="227" y="2098"/>
                    </a:lnTo>
                    <a:lnTo>
                      <a:pt x="198" y="1928"/>
                    </a:lnTo>
                    <a:lnTo>
                      <a:pt x="255" y="1843"/>
                    </a:lnTo>
                    <a:lnTo>
                      <a:pt x="142" y="1843"/>
                    </a:lnTo>
                    <a:lnTo>
                      <a:pt x="28" y="2126"/>
                    </a:lnTo>
                    <a:lnTo>
                      <a:pt x="0" y="209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756" y="1594"/>
                <a:ext cx="2325" cy="2353"/>
              </a:xfrm>
              <a:custGeom>
                <a:avLst/>
                <a:gdLst>
                  <a:gd name="T0" fmla="*/ 1729 w 2325"/>
                  <a:gd name="T1" fmla="*/ 2240 h 2353"/>
                  <a:gd name="T2" fmla="*/ 1843 w 2325"/>
                  <a:gd name="T3" fmla="*/ 1984 h 2353"/>
                  <a:gd name="T4" fmla="*/ 1928 w 2325"/>
                  <a:gd name="T5" fmla="*/ 1956 h 2353"/>
                  <a:gd name="T6" fmla="*/ 2155 w 2325"/>
                  <a:gd name="T7" fmla="*/ 1871 h 2353"/>
                  <a:gd name="T8" fmla="*/ 2098 w 2325"/>
                  <a:gd name="T9" fmla="*/ 1729 h 2353"/>
                  <a:gd name="T10" fmla="*/ 1843 w 2325"/>
                  <a:gd name="T11" fmla="*/ 1389 h 2353"/>
                  <a:gd name="T12" fmla="*/ 1928 w 2325"/>
                  <a:gd name="T13" fmla="*/ 992 h 2353"/>
                  <a:gd name="T14" fmla="*/ 1899 w 2325"/>
                  <a:gd name="T15" fmla="*/ 850 h 2353"/>
                  <a:gd name="T16" fmla="*/ 2155 w 2325"/>
                  <a:gd name="T17" fmla="*/ 624 h 2353"/>
                  <a:gd name="T18" fmla="*/ 2296 w 2325"/>
                  <a:gd name="T19" fmla="*/ 737 h 2353"/>
                  <a:gd name="T20" fmla="*/ 2325 w 2325"/>
                  <a:gd name="T21" fmla="*/ 85 h 2353"/>
                  <a:gd name="T22" fmla="*/ 2070 w 2325"/>
                  <a:gd name="T23" fmla="*/ 113 h 2353"/>
                  <a:gd name="T24" fmla="*/ 1786 w 2325"/>
                  <a:gd name="T25" fmla="*/ 57 h 2353"/>
                  <a:gd name="T26" fmla="*/ 1701 w 2325"/>
                  <a:gd name="T27" fmla="*/ 255 h 2353"/>
                  <a:gd name="T28" fmla="*/ 1474 w 2325"/>
                  <a:gd name="T29" fmla="*/ 454 h 2353"/>
                  <a:gd name="T30" fmla="*/ 1361 w 2325"/>
                  <a:gd name="T31" fmla="*/ 340 h 2353"/>
                  <a:gd name="T32" fmla="*/ 1247 w 2325"/>
                  <a:gd name="T33" fmla="*/ 142 h 2353"/>
                  <a:gd name="T34" fmla="*/ 1134 w 2325"/>
                  <a:gd name="T35" fmla="*/ 368 h 2353"/>
                  <a:gd name="T36" fmla="*/ 1077 w 2325"/>
                  <a:gd name="T37" fmla="*/ 510 h 2353"/>
                  <a:gd name="T38" fmla="*/ 1049 w 2325"/>
                  <a:gd name="T39" fmla="*/ 737 h 2353"/>
                  <a:gd name="T40" fmla="*/ 1021 w 2325"/>
                  <a:gd name="T41" fmla="*/ 879 h 2353"/>
                  <a:gd name="T42" fmla="*/ 907 w 2325"/>
                  <a:gd name="T43" fmla="*/ 964 h 2353"/>
                  <a:gd name="T44" fmla="*/ 851 w 2325"/>
                  <a:gd name="T45" fmla="*/ 1134 h 2353"/>
                  <a:gd name="T46" fmla="*/ 595 w 2325"/>
                  <a:gd name="T47" fmla="*/ 1191 h 2353"/>
                  <a:gd name="T48" fmla="*/ 510 w 2325"/>
                  <a:gd name="T49" fmla="*/ 1049 h 2353"/>
                  <a:gd name="T50" fmla="*/ 425 w 2325"/>
                  <a:gd name="T51" fmla="*/ 1049 h 2353"/>
                  <a:gd name="T52" fmla="*/ 284 w 2325"/>
                  <a:gd name="T53" fmla="*/ 1304 h 2353"/>
                  <a:gd name="T54" fmla="*/ 170 w 2325"/>
                  <a:gd name="T55" fmla="*/ 1332 h 2353"/>
                  <a:gd name="T56" fmla="*/ 0 w 2325"/>
                  <a:gd name="T57" fmla="*/ 1531 h 2353"/>
                  <a:gd name="T58" fmla="*/ 113 w 2325"/>
                  <a:gd name="T59" fmla="*/ 1701 h 2353"/>
                  <a:gd name="T60" fmla="*/ 284 w 2325"/>
                  <a:gd name="T61" fmla="*/ 1843 h 2353"/>
                  <a:gd name="T62" fmla="*/ 397 w 2325"/>
                  <a:gd name="T63" fmla="*/ 2098 h 2353"/>
                  <a:gd name="T64" fmla="*/ 567 w 2325"/>
                  <a:gd name="T65" fmla="*/ 2183 h 2353"/>
                  <a:gd name="T66" fmla="*/ 652 w 2325"/>
                  <a:gd name="T67" fmla="*/ 2155 h 2353"/>
                  <a:gd name="T68" fmla="*/ 822 w 2325"/>
                  <a:gd name="T69" fmla="*/ 2155 h 2353"/>
                  <a:gd name="T70" fmla="*/ 964 w 2325"/>
                  <a:gd name="T71" fmla="*/ 2268 h 2353"/>
                  <a:gd name="T72" fmla="*/ 1162 w 2325"/>
                  <a:gd name="T73" fmla="*/ 2353 h 2353"/>
                  <a:gd name="T74" fmla="*/ 1503 w 2325"/>
                  <a:gd name="T75" fmla="*/ 2268 h 2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5" h="2353">
                    <a:moveTo>
                      <a:pt x="1559" y="2296"/>
                    </a:moveTo>
                    <a:lnTo>
                      <a:pt x="1729" y="2240"/>
                    </a:lnTo>
                    <a:lnTo>
                      <a:pt x="1729" y="2041"/>
                    </a:lnTo>
                    <a:lnTo>
                      <a:pt x="1843" y="1984"/>
                    </a:lnTo>
                    <a:lnTo>
                      <a:pt x="1928" y="2013"/>
                    </a:lnTo>
                    <a:lnTo>
                      <a:pt x="1928" y="1956"/>
                    </a:lnTo>
                    <a:lnTo>
                      <a:pt x="2070" y="1871"/>
                    </a:lnTo>
                    <a:lnTo>
                      <a:pt x="2155" y="1871"/>
                    </a:lnTo>
                    <a:lnTo>
                      <a:pt x="2183" y="1786"/>
                    </a:lnTo>
                    <a:lnTo>
                      <a:pt x="2098" y="1729"/>
                    </a:lnTo>
                    <a:lnTo>
                      <a:pt x="2098" y="1559"/>
                    </a:lnTo>
                    <a:lnTo>
                      <a:pt x="1843" y="1389"/>
                    </a:lnTo>
                    <a:lnTo>
                      <a:pt x="1843" y="1219"/>
                    </a:lnTo>
                    <a:lnTo>
                      <a:pt x="1928" y="992"/>
                    </a:lnTo>
                    <a:lnTo>
                      <a:pt x="1899" y="907"/>
                    </a:lnTo>
                    <a:lnTo>
                      <a:pt x="1899" y="850"/>
                    </a:lnTo>
                    <a:lnTo>
                      <a:pt x="2048" y="694"/>
                    </a:lnTo>
                    <a:lnTo>
                      <a:pt x="2155" y="624"/>
                    </a:lnTo>
                    <a:lnTo>
                      <a:pt x="2211" y="765"/>
                    </a:lnTo>
                    <a:lnTo>
                      <a:pt x="2296" y="737"/>
                    </a:lnTo>
                    <a:lnTo>
                      <a:pt x="2268" y="709"/>
                    </a:lnTo>
                    <a:lnTo>
                      <a:pt x="2325" y="85"/>
                    </a:lnTo>
                    <a:lnTo>
                      <a:pt x="2155" y="0"/>
                    </a:lnTo>
                    <a:lnTo>
                      <a:pt x="2070" y="113"/>
                    </a:lnTo>
                    <a:lnTo>
                      <a:pt x="1956" y="28"/>
                    </a:lnTo>
                    <a:lnTo>
                      <a:pt x="1786" y="57"/>
                    </a:lnTo>
                    <a:lnTo>
                      <a:pt x="1814" y="142"/>
                    </a:lnTo>
                    <a:lnTo>
                      <a:pt x="1701" y="255"/>
                    </a:lnTo>
                    <a:lnTo>
                      <a:pt x="1673" y="368"/>
                    </a:lnTo>
                    <a:lnTo>
                      <a:pt x="1474" y="454"/>
                    </a:lnTo>
                    <a:lnTo>
                      <a:pt x="1418" y="340"/>
                    </a:lnTo>
                    <a:lnTo>
                      <a:pt x="1361" y="340"/>
                    </a:lnTo>
                    <a:lnTo>
                      <a:pt x="1304" y="283"/>
                    </a:lnTo>
                    <a:lnTo>
                      <a:pt x="1247" y="142"/>
                    </a:lnTo>
                    <a:lnTo>
                      <a:pt x="1191" y="142"/>
                    </a:lnTo>
                    <a:lnTo>
                      <a:pt x="1134" y="368"/>
                    </a:lnTo>
                    <a:lnTo>
                      <a:pt x="1077" y="425"/>
                    </a:lnTo>
                    <a:lnTo>
                      <a:pt x="1077" y="510"/>
                    </a:lnTo>
                    <a:lnTo>
                      <a:pt x="1049" y="567"/>
                    </a:lnTo>
                    <a:lnTo>
                      <a:pt x="1049" y="737"/>
                    </a:lnTo>
                    <a:lnTo>
                      <a:pt x="964" y="765"/>
                    </a:lnTo>
                    <a:lnTo>
                      <a:pt x="1021" y="879"/>
                    </a:lnTo>
                    <a:lnTo>
                      <a:pt x="992" y="935"/>
                    </a:lnTo>
                    <a:lnTo>
                      <a:pt x="907" y="964"/>
                    </a:lnTo>
                    <a:lnTo>
                      <a:pt x="851" y="1021"/>
                    </a:lnTo>
                    <a:lnTo>
                      <a:pt x="851" y="1134"/>
                    </a:lnTo>
                    <a:lnTo>
                      <a:pt x="652" y="1219"/>
                    </a:lnTo>
                    <a:lnTo>
                      <a:pt x="595" y="1191"/>
                    </a:lnTo>
                    <a:lnTo>
                      <a:pt x="624" y="1077"/>
                    </a:lnTo>
                    <a:lnTo>
                      <a:pt x="510" y="1049"/>
                    </a:lnTo>
                    <a:lnTo>
                      <a:pt x="482" y="1077"/>
                    </a:lnTo>
                    <a:lnTo>
                      <a:pt x="425" y="1049"/>
                    </a:lnTo>
                    <a:lnTo>
                      <a:pt x="340" y="1049"/>
                    </a:lnTo>
                    <a:lnTo>
                      <a:pt x="284" y="1304"/>
                    </a:lnTo>
                    <a:lnTo>
                      <a:pt x="170" y="1276"/>
                    </a:lnTo>
                    <a:lnTo>
                      <a:pt x="170" y="1332"/>
                    </a:lnTo>
                    <a:lnTo>
                      <a:pt x="85" y="1389"/>
                    </a:lnTo>
                    <a:lnTo>
                      <a:pt x="0" y="1531"/>
                    </a:lnTo>
                    <a:lnTo>
                      <a:pt x="0" y="1644"/>
                    </a:lnTo>
                    <a:lnTo>
                      <a:pt x="113" y="1701"/>
                    </a:lnTo>
                    <a:lnTo>
                      <a:pt x="198" y="1843"/>
                    </a:lnTo>
                    <a:lnTo>
                      <a:pt x="284" y="1843"/>
                    </a:lnTo>
                    <a:lnTo>
                      <a:pt x="397" y="2013"/>
                    </a:lnTo>
                    <a:lnTo>
                      <a:pt x="397" y="2098"/>
                    </a:lnTo>
                    <a:lnTo>
                      <a:pt x="454" y="2211"/>
                    </a:lnTo>
                    <a:lnTo>
                      <a:pt x="567" y="2183"/>
                    </a:lnTo>
                    <a:lnTo>
                      <a:pt x="652" y="2098"/>
                    </a:lnTo>
                    <a:lnTo>
                      <a:pt x="652" y="2155"/>
                    </a:lnTo>
                    <a:lnTo>
                      <a:pt x="709" y="2155"/>
                    </a:lnTo>
                    <a:lnTo>
                      <a:pt x="822" y="2155"/>
                    </a:lnTo>
                    <a:lnTo>
                      <a:pt x="964" y="2211"/>
                    </a:lnTo>
                    <a:lnTo>
                      <a:pt x="964" y="2268"/>
                    </a:lnTo>
                    <a:lnTo>
                      <a:pt x="1077" y="2353"/>
                    </a:lnTo>
                    <a:lnTo>
                      <a:pt x="1162" y="2353"/>
                    </a:lnTo>
                    <a:lnTo>
                      <a:pt x="1332" y="2211"/>
                    </a:lnTo>
                    <a:lnTo>
                      <a:pt x="1503" y="2268"/>
                    </a:lnTo>
                    <a:lnTo>
                      <a:pt x="1559" y="229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1096" y="3749"/>
                <a:ext cx="1559" cy="3458"/>
              </a:xfrm>
              <a:custGeom>
                <a:avLst/>
                <a:gdLst>
                  <a:gd name="T0" fmla="*/ 482 w 1559"/>
                  <a:gd name="T1" fmla="*/ 0 h 3458"/>
                  <a:gd name="T2" fmla="*/ 626 w 1559"/>
                  <a:gd name="T3" fmla="*/ 112 h 3458"/>
                  <a:gd name="T4" fmla="*/ 794 w 1559"/>
                  <a:gd name="T5" fmla="*/ 198 h 3458"/>
                  <a:gd name="T6" fmla="*/ 1163 w 1559"/>
                  <a:gd name="T7" fmla="*/ 113 h 3458"/>
                  <a:gd name="T8" fmla="*/ 1130 w 1559"/>
                  <a:gd name="T9" fmla="*/ 193 h 3458"/>
                  <a:gd name="T10" fmla="*/ 1021 w 1559"/>
                  <a:gd name="T11" fmla="*/ 340 h 3458"/>
                  <a:gd name="T12" fmla="*/ 851 w 1559"/>
                  <a:gd name="T13" fmla="*/ 595 h 3458"/>
                  <a:gd name="T14" fmla="*/ 737 w 1559"/>
                  <a:gd name="T15" fmla="*/ 708 h 3458"/>
                  <a:gd name="T16" fmla="*/ 766 w 1559"/>
                  <a:gd name="T17" fmla="*/ 963 h 3458"/>
                  <a:gd name="T18" fmla="*/ 767 w 1559"/>
                  <a:gd name="T19" fmla="*/ 1129 h 3458"/>
                  <a:gd name="T20" fmla="*/ 761 w 1559"/>
                  <a:gd name="T21" fmla="*/ 1303 h 3458"/>
                  <a:gd name="T22" fmla="*/ 704 w 1559"/>
                  <a:gd name="T23" fmla="*/ 1474 h 3458"/>
                  <a:gd name="T24" fmla="*/ 683 w 1559"/>
                  <a:gd name="T25" fmla="*/ 1555 h 3458"/>
                  <a:gd name="T26" fmla="*/ 536 w 1559"/>
                  <a:gd name="T27" fmla="*/ 1669 h 3458"/>
                  <a:gd name="T28" fmla="*/ 392 w 1559"/>
                  <a:gd name="T29" fmla="*/ 2128 h 3458"/>
                  <a:gd name="T30" fmla="*/ 335 w 1559"/>
                  <a:gd name="T31" fmla="*/ 2239 h 3458"/>
                  <a:gd name="T32" fmla="*/ 512 w 1559"/>
                  <a:gd name="T33" fmla="*/ 2329 h 3458"/>
                  <a:gd name="T34" fmla="*/ 623 w 1559"/>
                  <a:gd name="T35" fmla="*/ 2554 h 3458"/>
                  <a:gd name="T36" fmla="*/ 851 w 1559"/>
                  <a:gd name="T37" fmla="*/ 2409 h 3458"/>
                  <a:gd name="T38" fmla="*/ 1106 w 1559"/>
                  <a:gd name="T39" fmla="*/ 2494 h 3458"/>
                  <a:gd name="T40" fmla="*/ 1219 w 1559"/>
                  <a:gd name="T41" fmla="*/ 2551 h 3458"/>
                  <a:gd name="T42" fmla="*/ 1361 w 1559"/>
                  <a:gd name="T43" fmla="*/ 2693 h 3458"/>
                  <a:gd name="T44" fmla="*/ 1418 w 1559"/>
                  <a:gd name="T45" fmla="*/ 2863 h 3458"/>
                  <a:gd name="T46" fmla="*/ 1559 w 1559"/>
                  <a:gd name="T47" fmla="*/ 2948 h 3458"/>
                  <a:gd name="T48" fmla="*/ 1361 w 1559"/>
                  <a:gd name="T49" fmla="*/ 3033 h 3458"/>
                  <a:gd name="T50" fmla="*/ 1191 w 1559"/>
                  <a:gd name="T51" fmla="*/ 3316 h 3458"/>
                  <a:gd name="T52" fmla="*/ 1049 w 1559"/>
                  <a:gd name="T53" fmla="*/ 3373 h 3458"/>
                  <a:gd name="T54" fmla="*/ 879 w 1559"/>
                  <a:gd name="T55" fmla="*/ 3260 h 3458"/>
                  <a:gd name="T56" fmla="*/ 681 w 1559"/>
                  <a:gd name="T57" fmla="*/ 3345 h 3458"/>
                  <a:gd name="T58" fmla="*/ 539 w 1559"/>
                  <a:gd name="T59" fmla="*/ 3458 h 3458"/>
                  <a:gd name="T60" fmla="*/ 482 w 1559"/>
                  <a:gd name="T61" fmla="*/ 3345 h 3458"/>
                  <a:gd name="T62" fmla="*/ 312 w 1559"/>
                  <a:gd name="T63" fmla="*/ 3175 h 3458"/>
                  <a:gd name="T64" fmla="*/ 369 w 1559"/>
                  <a:gd name="T65" fmla="*/ 2976 h 3458"/>
                  <a:gd name="T66" fmla="*/ 425 w 1559"/>
                  <a:gd name="T67" fmla="*/ 2778 h 3458"/>
                  <a:gd name="T68" fmla="*/ 284 w 1559"/>
                  <a:gd name="T69" fmla="*/ 2523 h 3458"/>
                  <a:gd name="T70" fmla="*/ 227 w 1559"/>
                  <a:gd name="T71" fmla="*/ 2438 h 3458"/>
                  <a:gd name="T72" fmla="*/ 142 w 1559"/>
                  <a:gd name="T73" fmla="*/ 2381 h 3458"/>
                  <a:gd name="T74" fmla="*/ 57 w 1559"/>
                  <a:gd name="T75" fmla="*/ 2296 h 3458"/>
                  <a:gd name="T76" fmla="*/ 142 w 1559"/>
                  <a:gd name="T77" fmla="*/ 2182 h 3458"/>
                  <a:gd name="T78" fmla="*/ 85 w 1559"/>
                  <a:gd name="T79" fmla="*/ 2126 h 3458"/>
                  <a:gd name="T80" fmla="*/ 0 w 1559"/>
                  <a:gd name="T81" fmla="*/ 1984 h 3458"/>
                  <a:gd name="T82" fmla="*/ 142 w 1559"/>
                  <a:gd name="T83" fmla="*/ 1757 h 3458"/>
                  <a:gd name="T84" fmla="*/ 114 w 1559"/>
                  <a:gd name="T85" fmla="*/ 1615 h 3458"/>
                  <a:gd name="T86" fmla="*/ 227 w 1559"/>
                  <a:gd name="T87" fmla="*/ 1190 h 3458"/>
                  <a:gd name="T88" fmla="*/ 227 w 1559"/>
                  <a:gd name="T89" fmla="*/ 1020 h 3458"/>
                  <a:gd name="T90" fmla="*/ 142 w 1559"/>
                  <a:gd name="T91" fmla="*/ 765 h 3458"/>
                  <a:gd name="T92" fmla="*/ 170 w 1559"/>
                  <a:gd name="T93" fmla="*/ 481 h 3458"/>
                  <a:gd name="T94" fmla="*/ 227 w 1559"/>
                  <a:gd name="T95" fmla="*/ 255 h 3458"/>
                  <a:gd name="T96" fmla="*/ 312 w 1559"/>
                  <a:gd name="T97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59" h="3458">
                    <a:moveTo>
                      <a:pt x="312" y="0"/>
                    </a:moveTo>
                    <a:lnTo>
                      <a:pt x="482" y="0"/>
                    </a:lnTo>
                    <a:lnTo>
                      <a:pt x="624" y="56"/>
                    </a:lnTo>
                    <a:lnTo>
                      <a:pt x="626" y="112"/>
                    </a:lnTo>
                    <a:lnTo>
                      <a:pt x="737" y="198"/>
                    </a:lnTo>
                    <a:lnTo>
                      <a:pt x="794" y="198"/>
                    </a:lnTo>
                    <a:lnTo>
                      <a:pt x="992" y="56"/>
                    </a:lnTo>
                    <a:lnTo>
                      <a:pt x="1163" y="113"/>
                    </a:lnTo>
                    <a:lnTo>
                      <a:pt x="1219" y="141"/>
                    </a:lnTo>
                    <a:lnTo>
                      <a:pt x="1130" y="193"/>
                    </a:lnTo>
                    <a:lnTo>
                      <a:pt x="1078" y="311"/>
                    </a:lnTo>
                    <a:lnTo>
                      <a:pt x="1021" y="340"/>
                    </a:lnTo>
                    <a:lnTo>
                      <a:pt x="1021" y="453"/>
                    </a:lnTo>
                    <a:lnTo>
                      <a:pt x="851" y="595"/>
                    </a:lnTo>
                    <a:lnTo>
                      <a:pt x="821" y="676"/>
                    </a:lnTo>
                    <a:lnTo>
                      <a:pt x="737" y="708"/>
                    </a:lnTo>
                    <a:lnTo>
                      <a:pt x="681" y="850"/>
                    </a:lnTo>
                    <a:lnTo>
                      <a:pt x="766" y="963"/>
                    </a:lnTo>
                    <a:lnTo>
                      <a:pt x="822" y="1077"/>
                    </a:lnTo>
                    <a:lnTo>
                      <a:pt x="767" y="1129"/>
                    </a:lnTo>
                    <a:lnTo>
                      <a:pt x="734" y="1246"/>
                    </a:lnTo>
                    <a:lnTo>
                      <a:pt x="761" y="1303"/>
                    </a:lnTo>
                    <a:lnTo>
                      <a:pt x="764" y="1387"/>
                    </a:lnTo>
                    <a:lnTo>
                      <a:pt x="704" y="1474"/>
                    </a:lnTo>
                    <a:lnTo>
                      <a:pt x="626" y="1525"/>
                    </a:lnTo>
                    <a:lnTo>
                      <a:pt x="683" y="1555"/>
                    </a:lnTo>
                    <a:lnTo>
                      <a:pt x="653" y="1612"/>
                    </a:lnTo>
                    <a:lnTo>
                      <a:pt x="536" y="1669"/>
                    </a:lnTo>
                    <a:lnTo>
                      <a:pt x="365" y="2008"/>
                    </a:lnTo>
                    <a:lnTo>
                      <a:pt x="392" y="2128"/>
                    </a:lnTo>
                    <a:lnTo>
                      <a:pt x="341" y="2173"/>
                    </a:lnTo>
                    <a:lnTo>
                      <a:pt x="335" y="2239"/>
                    </a:lnTo>
                    <a:lnTo>
                      <a:pt x="446" y="2317"/>
                    </a:lnTo>
                    <a:lnTo>
                      <a:pt x="512" y="2329"/>
                    </a:lnTo>
                    <a:lnTo>
                      <a:pt x="536" y="2437"/>
                    </a:lnTo>
                    <a:lnTo>
                      <a:pt x="623" y="2554"/>
                    </a:lnTo>
                    <a:lnTo>
                      <a:pt x="624" y="2409"/>
                    </a:lnTo>
                    <a:lnTo>
                      <a:pt x="851" y="2409"/>
                    </a:lnTo>
                    <a:lnTo>
                      <a:pt x="964" y="2579"/>
                    </a:lnTo>
                    <a:lnTo>
                      <a:pt x="1106" y="2494"/>
                    </a:lnTo>
                    <a:lnTo>
                      <a:pt x="1134" y="2551"/>
                    </a:lnTo>
                    <a:lnTo>
                      <a:pt x="1219" y="2551"/>
                    </a:lnTo>
                    <a:lnTo>
                      <a:pt x="1333" y="2579"/>
                    </a:lnTo>
                    <a:lnTo>
                      <a:pt x="1361" y="2693"/>
                    </a:lnTo>
                    <a:lnTo>
                      <a:pt x="1276" y="2693"/>
                    </a:lnTo>
                    <a:lnTo>
                      <a:pt x="1418" y="2863"/>
                    </a:lnTo>
                    <a:lnTo>
                      <a:pt x="1474" y="2863"/>
                    </a:lnTo>
                    <a:lnTo>
                      <a:pt x="1559" y="2948"/>
                    </a:lnTo>
                    <a:lnTo>
                      <a:pt x="1559" y="3005"/>
                    </a:lnTo>
                    <a:lnTo>
                      <a:pt x="1361" y="3033"/>
                    </a:lnTo>
                    <a:lnTo>
                      <a:pt x="1248" y="3118"/>
                    </a:lnTo>
                    <a:lnTo>
                      <a:pt x="1191" y="3316"/>
                    </a:lnTo>
                    <a:lnTo>
                      <a:pt x="1078" y="3260"/>
                    </a:lnTo>
                    <a:lnTo>
                      <a:pt x="1049" y="3373"/>
                    </a:lnTo>
                    <a:lnTo>
                      <a:pt x="879" y="3373"/>
                    </a:lnTo>
                    <a:lnTo>
                      <a:pt x="879" y="3260"/>
                    </a:lnTo>
                    <a:lnTo>
                      <a:pt x="794" y="3345"/>
                    </a:lnTo>
                    <a:lnTo>
                      <a:pt x="681" y="3345"/>
                    </a:lnTo>
                    <a:lnTo>
                      <a:pt x="652" y="3401"/>
                    </a:lnTo>
                    <a:lnTo>
                      <a:pt x="539" y="3458"/>
                    </a:lnTo>
                    <a:lnTo>
                      <a:pt x="482" y="3401"/>
                    </a:lnTo>
                    <a:lnTo>
                      <a:pt x="482" y="3345"/>
                    </a:lnTo>
                    <a:lnTo>
                      <a:pt x="369" y="3316"/>
                    </a:lnTo>
                    <a:lnTo>
                      <a:pt x="312" y="3175"/>
                    </a:lnTo>
                    <a:lnTo>
                      <a:pt x="369" y="3146"/>
                    </a:lnTo>
                    <a:lnTo>
                      <a:pt x="369" y="2976"/>
                    </a:lnTo>
                    <a:lnTo>
                      <a:pt x="425" y="2948"/>
                    </a:lnTo>
                    <a:lnTo>
                      <a:pt x="425" y="2778"/>
                    </a:lnTo>
                    <a:lnTo>
                      <a:pt x="284" y="2664"/>
                    </a:lnTo>
                    <a:lnTo>
                      <a:pt x="284" y="2523"/>
                    </a:lnTo>
                    <a:lnTo>
                      <a:pt x="227" y="2523"/>
                    </a:lnTo>
                    <a:lnTo>
                      <a:pt x="227" y="2438"/>
                    </a:lnTo>
                    <a:lnTo>
                      <a:pt x="57" y="2438"/>
                    </a:lnTo>
                    <a:lnTo>
                      <a:pt x="142" y="2381"/>
                    </a:lnTo>
                    <a:lnTo>
                      <a:pt x="114" y="2324"/>
                    </a:lnTo>
                    <a:lnTo>
                      <a:pt x="57" y="2296"/>
                    </a:lnTo>
                    <a:lnTo>
                      <a:pt x="142" y="2239"/>
                    </a:lnTo>
                    <a:lnTo>
                      <a:pt x="142" y="2182"/>
                    </a:lnTo>
                    <a:lnTo>
                      <a:pt x="85" y="2182"/>
                    </a:lnTo>
                    <a:lnTo>
                      <a:pt x="85" y="2126"/>
                    </a:lnTo>
                    <a:lnTo>
                      <a:pt x="0" y="2041"/>
                    </a:lnTo>
                    <a:lnTo>
                      <a:pt x="0" y="1984"/>
                    </a:lnTo>
                    <a:lnTo>
                      <a:pt x="114" y="1927"/>
                    </a:lnTo>
                    <a:lnTo>
                      <a:pt x="142" y="1757"/>
                    </a:lnTo>
                    <a:lnTo>
                      <a:pt x="170" y="1700"/>
                    </a:lnTo>
                    <a:lnTo>
                      <a:pt x="114" y="1615"/>
                    </a:lnTo>
                    <a:lnTo>
                      <a:pt x="284" y="1247"/>
                    </a:lnTo>
                    <a:lnTo>
                      <a:pt x="227" y="1190"/>
                    </a:lnTo>
                    <a:lnTo>
                      <a:pt x="284" y="1048"/>
                    </a:lnTo>
                    <a:lnTo>
                      <a:pt x="227" y="1020"/>
                    </a:lnTo>
                    <a:lnTo>
                      <a:pt x="170" y="822"/>
                    </a:lnTo>
                    <a:lnTo>
                      <a:pt x="142" y="765"/>
                    </a:lnTo>
                    <a:lnTo>
                      <a:pt x="85" y="481"/>
                    </a:lnTo>
                    <a:lnTo>
                      <a:pt x="170" y="481"/>
                    </a:lnTo>
                    <a:lnTo>
                      <a:pt x="142" y="340"/>
                    </a:lnTo>
                    <a:lnTo>
                      <a:pt x="227" y="255"/>
                    </a:lnTo>
                    <a:lnTo>
                      <a:pt x="170" y="141"/>
                    </a:lnTo>
                    <a:lnTo>
                      <a:pt x="312" y="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3818" y="4287"/>
                <a:ext cx="312" cy="369"/>
              </a:xfrm>
              <a:custGeom>
                <a:avLst/>
                <a:gdLst>
                  <a:gd name="T0" fmla="*/ 170 w 312"/>
                  <a:gd name="T1" fmla="*/ 57 h 369"/>
                  <a:gd name="T2" fmla="*/ 85 w 312"/>
                  <a:gd name="T3" fmla="*/ 0 h 369"/>
                  <a:gd name="T4" fmla="*/ 56 w 312"/>
                  <a:gd name="T5" fmla="*/ 28 h 369"/>
                  <a:gd name="T6" fmla="*/ 85 w 312"/>
                  <a:gd name="T7" fmla="*/ 114 h 369"/>
                  <a:gd name="T8" fmla="*/ 0 w 312"/>
                  <a:gd name="T9" fmla="*/ 199 h 369"/>
                  <a:gd name="T10" fmla="*/ 56 w 312"/>
                  <a:gd name="T11" fmla="*/ 255 h 369"/>
                  <a:gd name="T12" fmla="*/ 85 w 312"/>
                  <a:gd name="T13" fmla="*/ 255 h 369"/>
                  <a:gd name="T14" fmla="*/ 113 w 312"/>
                  <a:gd name="T15" fmla="*/ 340 h 369"/>
                  <a:gd name="T16" fmla="*/ 170 w 312"/>
                  <a:gd name="T17" fmla="*/ 369 h 369"/>
                  <a:gd name="T18" fmla="*/ 170 w 312"/>
                  <a:gd name="T19" fmla="*/ 312 h 369"/>
                  <a:gd name="T20" fmla="*/ 142 w 312"/>
                  <a:gd name="T21" fmla="*/ 284 h 369"/>
                  <a:gd name="T22" fmla="*/ 142 w 312"/>
                  <a:gd name="T23" fmla="*/ 170 h 369"/>
                  <a:gd name="T24" fmla="*/ 198 w 312"/>
                  <a:gd name="T25" fmla="*/ 227 h 369"/>
                  <a:gd name="T26" fmla="*/ 312 w 312"/>
                  <a:gd name="T27" fmla="*/ 255 h 369"/>
                  <a:gd name="T28" fmla="*/ 312 w 312"/>
                  <a:gd name="T29" fmla="*/ 199 h 369"/>
                  <a:gd name="T30" fmla="*/ 255 w 312"/>
                  <a:gd name="T31" fmla="*/ 199 h 369"/>
                  <a:gd name="T32" fmla="*/ 198 w 312"/>
                  <a:gd name="T33" fmla="*/ 142 h 369"/>
                  <a:gd name="T34" fmla="*/ 227 w 312"/>
                  <a:gd name="T35" fmla="*/ 85 h 369"/>
                  <a:gd name="T36" fmla="*/ 170 w 312"/>
                  <a:gd name="T37" fmla="*/ 5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2" h="369">
                    <a:moveTo>
                      <a:pt x="170" y="57"/>
                    </a:moveTo>
                    <a:lnTo>
                      <a:pt x="85" y="0"/>
                    </a:lnTo>
                    <a:lnTo>
                      <a:pt x="56" y="28"/>
                    </a:lnTo>
                    <a:lnTo>
                      <a:pt x="85" y="114"/>
                    </a:lnTo>
                    <a:lnTo>
                      <a:pt x="0" y="199"/>
                    </a:lnTo>
                    <a:lnTo>
                      <a:pt x="56" y="255"/>
                    </a:lnTo>
                    <a:lnTo>
                      <a:pt x="85" y="255"/>
                    </a:lnTo>
                    <a:lnTo>
                      <a:pt x="113" y="340"/>
                    </a:lnTo>
                    <a:lnTo>
                      <a:pt x="170" y="369"/>
                    </a:lnTo>
                    <a:lnTo>
                      <a:pt x="170" y="312"/>
                    </a:lnTo>
                    <a:lnTo>
                      <a:pt x="142" y="284"/>
                    </a:lnTo>
                    <a:lnTo>
                      <a:pt x="142" y="170"/>
                    </a:lnTo>
                    <a:lnTo>
                      <a:pt x="198" y="227"/>
                    </a:lnTo>
                    <a:lnTo>
                      <a:pt x="312" y="255"/>
                    </a:lnTo>
                    <a:lnTo>
                      <a:pt x="312" y="199"/>
                    </a:lnTo>
                    <a:lnTo>
                      <a:pt x="255" y="199"/>
                    </a:lnTo>
                    <a:lnTo>
                      <a:pt x="198" y="142"/>
                    </a:lnTo>
                    <a:lnTo>
                      <a:pt x="227" y="85"/>
                    </a:lnTo>
                    <a:lnTo>
                      <a:pt x="170" y="57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3988" y="4202"/>
                <a:ext cx="368" cy="425"/>
              </a:xfrm>
              <a:custGeom>
                <a:avLst/>
                <a:gdLst>
                  <a:gd name="T0" fmla="*/ 142 w 368"/>
                  <a:gd name="T1" fmla="*/ 340 h 425"/>
                  <a:gd name="T2" fmla="*/ 142 w 368"/>
                  <a:gd name="T3" fmla="*/ 284 h 425"/>
                  <a:gd name="T4" fmla="*/ 85 w 368"/>
                  <a:gd name="T5" fmla="*/ 284 h 425"/>
                  <a:gd name="T6" fmla="*/ 28 w 368"/>
                  <a:gd name="T7" fmla="*/ 227 h 425"/>
                  <a:gd name="T8" fmla="*/ 57 w 368"/>
                  <a:gd name="T9" fmla="*/ 170 h 425"/>
                  <a:gd name="T10" fmla="*/ 0 w 368"/>
                  <a:gd name="T11" fmla="*/ 142 h 425"/>
                  <a:gd name="T12" fmla="*/ 28 w 368"/>
                  <a:gd name="T13" fmla="*/ 85 h 425"/>
                  <a:gd name="T14" fmla="*/ 113 w 368"/>
                  <a:gd name="T15" fmla="*/ 85 h 425"/>
                  <a:gd name="T16" fmla="*/ 85 w 368"/>
                  <a:gd name="T17" fmla="*/ 28 h 425"/>
                  <a:gd name="T18" fmla="*/ 142 w 368"/>
                  <a:gd name="T19" fmla="*/ 0 h 425"/>
                  <a:gd name="T20" fmla="*/ 340 w 368"/>
                  <a:gd name="T21" fmla="*/ 227 h 425"/>
                  <a:gd name="T22" fmla="*/ 368 w 368"/>
                  <a:gd name="T23" fmla="*/ 397 h 425"/>
                  <a:gd name="T24" fmla="*/ 283 w 368"/>
                  <a:gd name="T25" fmla="*/ 425 h 425"/>
                  <a:gd name="T26" fmla="*/ 227 w 368"/>
                  <a:gd name="T27" fmla="*/ 369 h 425"/>
                  <a:gd name="T28" fmla="*/ 142 w 368"/>
                  <a:gd name="T29" fmla="*/ 34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8" h="425">
                    <a:moveTo>
                      <a:pt x="142" y="340"/>
                    </a:moveTo>
                    <a:lnTo>
                      <a:pt x="142" y="284"/>
                    </a:lnTo>
                    <a:lnTo>
                      <a:pt x="85" y="284"/>
                    </a:lnTo>
                    <a:lnTo>
                      <a:pt x="28" y="227"/>
                    </a:lnTo>
                    <a:lnTo>
                      <a:pt x="57" y="170"/>
                    </a:lnTo>
                    <a:lnTo>
                      <a:pt x="0" y="142"/>
                    </a:lnTo>
                    <a:lnTo>
                      <a:pt x="28" y="85"/>
                    </a:lnTo>
                    <a:lnTo>
                      <a:pt x="113" y="85"/>
                    </a:lnTo>
                    <a:lnTo>
                      <a:pt x="85" y="28"/>
                    </a:lnTo>
                    <a:lnTo>
                      <a:pt x="142" y="0"/>
                    </a:lnTo>
                    <a:lnTo>
                      <a:pt x="340" y="227"/>
                    </a:lnTo>
                    <a:lnTo>
                      <a:pt x="368" y="397"/>
                    </a:lnTo>
                    <a:lnTo>
                      <a:pt x="283" y="425"/>
                    </a:lnTo>
                    <a:lnTo>
                      <a:pt x="227" y="369"/>
                    </a:lnTo>
                    <a:lnTo>
                      <a:pt x="142" y="340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3676" y="4457"/>
                <a:ext cx="992" cy="511"/>
              </a:xfrm>
              <a:custGeom>
                <a:avLst/>
                <a:gdLst>
                  <a:gd name="T0" fmla="*/ 992 w 992"/>
                  <a:gd name="T1" fmla="*/ 454 h 511"/>
                  <a:gd name="T2" fmla="*/ 936 w 992"/>
                  <a:gd name="T3" fmla="*/ 511 h 511"/>
                  <a:gd name="T4" fmla="*/ 879 w 992"/>
                  <a:gd name="T5" fmla="*/ 511 h 511"/>
                  <a:gd name="T6" fmla="*/ 879 w 992"/>
                  <a:gd name="T7" fmla="*/ 454 h 511"/>
                  <a:gd name="T8" fmla="*/ 765 w 992"/>
                  <a:gd name="T9" fmla="*/ 340 h 511"/>
                  <a:gd name="T10" fmla="*/ 652 w 992"/>
                  <a:gd name="T11" fmla="*/ 397 h 511"/>
                  <a:gd name="T12" fmla="*/ 454 w 992"/>
                  <a:gd name="T13" fmla="*/ 340 h 511"/>
                  <a:gd name="T14" fmla="*/ 397 w 992"/>
                  <a:gd name="T15" fmla="*/ 397 h 511"/>
                  <a:gd name="T16" fmla="*/ 312 w 992"/>
                  <a:gd name="T17" fmla="*/ 340 h 511"/>
                  <a:gd name="T18" fmla="*/ 255 w 992"/>
                  <a:gd name="T19" fmla="*/ 340 h 511"/>
                  <a:gd name="T20" fmla="*/ 284 w 992"/>
                  <a:gd name="T21" fmla="*/ 397 h 511"/>
                  <a:gd name="T22" fmla="*/ 255 w 992"/>
                  <a:gd name="T23" fmla="*/ 482 h 511"/>
                  <a:gd name="T24" fmla="*/ 198 w 992"/>
                  <a:gd name="T25" fmla="*/ 425 h 511"/>
                  <a:gd name="T26" fmla="*/ 85 w 992"/>
                  <a:gd name="T27" fmla="*/ 425 h 511"/>
                  <a:gd name="T28" fmla="*/ 85 w 992"/>
                  <a:gd name="T29" fmla="*/ 369 h 511"/>
                  <a:gd name="T30" fmla="*/ 28 w 992"/>
                  <a:gd name="T31" fmla="*/ 284 h 511"/>
                  <a:gd name="T32" fmla="*/ 28 w 992"/>
                  <a:gd name="T33" fmla="*/ 142 h 511"/>
                  <a:gd name="T34" fmla="*/ 0 w 992"/>
                  <a:gd name="T35" fmla="*/ 57 h 511"/>
                  <a:gd name="T36" fmla="*/ 28 w 992"/>
                  <a:gd name="T37" fmla="*/ 0 h 511"/>
                  <a:gd name="T38" fmla="*/ 85 w 992"/>
                  <a:gd name="T39" fmla="*/ 29 h 511"/>
                  <a:gd name="T40" fmla="*/ 85 w 992"/>
                  <a:gd name="T41" fmla="*/ 0 h 511"/>
                  <a:gd name="T42" fmla="*/ 142 w 992"/>
                  <a:gd name="T43" fmla="*/ 29 h 511"/>
                  <a:gd name="T44" fmla="*/ 198 w 992"/>
                  <a:gd name="T45" fmla="*/ 85 h 511"/>
                  <a:gd name="T46" fmla="*/ 227 w 992"/>
                  <a:gd name="T47" fmla="*/ 85 h 511"/>
                  <a:gd name="T48" fmla="*/ 255 w 992"/>
                  <a:gd name="T49" fmla="*/ 170 h 511"/>
                  <a:gd name="T50" fmla="*/ 312 w 992"/>
                  <a:gd name="T51" fmla="*/ 199 h 511"/>
                  <a:gd name="T52" fmla="*/ 312 w 992"/>
                  <a:gd name="T53" fmla="*/ 142 h 511"/>
                  <a:gd name="T54" fmla="*/ 284 w 992"/>
                  <a:gd name="T55" fmla="*/ 114 h 511"/>
                  <a:gd name="T56" fmla="*/ 284 w 992"/>
                  <a:gd name="T57" fmla="*/ 0 h 511"/>
                  <a:gd name="T58" fmla="*/ 340 w 992"/>
                  <a:gd name="T59" fmla="*/ 57 h 511"/>
                  <a:gd name="T60" fmla="*/ 454 w 992"/>
                  <a:gd name="T61" fmla="*/ 85 h 511"/>
                  <a:gd name="T62" fmla="*/ 539 w 992"/>
                  <a:gd name="T63" fmla="*/ 114 h 511"/>
                  <a:gd name="T64" fmla="*/ 595 w 992"/>
                  <a:gd name="T65" fmla="*/ 170 h 511"/>
                  <a:gd name="T66" fmla="*/ 680 w 992"/>
                  <a:gd name="T67" fmla="*/ 142 h 511"/>
                  <a:gd name="T68" fmla="*/ 709 w 992"/>
                  <a:gd name="T69" fmla="*/ 227 h 511"/>
                  <a:gd name="T70" fmla="*/ 992 w 992"/>
                  <a:gd name="T71" fmla="*/ 425 h 511"/>
                  <a:gd name="T72" fmla="*/ 992 w 992"/>
                  <a:gd name="T73" fmla="*/ 45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92" h="511">
                    <a:moveTo>
                      <a:pt x="992" y="454"/>
                    </a:moveTo>
                    <a:lnTo>
                      <a:pt x="936" y="511"/>
                    </a:lnTo>
                    <a:lnTo>
                      <a:pt x="879" y="511"/>
                    </a:lnTo>
                    <a:lnTo>
                      <a:pt x="879" y="454"/>
                    </a:lnTo>
                    <a:lnTo>
                      <a:pt x="765" y="340"/>
                    </a:lnTo>
                    <a:lnTo>
                      <a:pt x="652" y="397"/>
                    </a:lnTo>
                    <a:lnTo>
                      <a:pt x="454" y="340"/>
                    </a:lnTo>
                    <a:lnTo>
                      <a:pt x="397" y="397"/>
                    </a:lnTo>
                    <a:lnTo>
                      <a:pt x="312" y="340"/>
                    </a:lnTo>
                    <a:lnTo>
                      <a:pt x="255" y="340"/>
                    </a:lnTo>
                    <a:lnTo>
                      <a:pt x="284" y="397"/>
                    </a:lnTo>
                    <a:lnTo>
                      <a:pt x="255" y="482"/>
                    </a:lnTo>
                    <a:lnTo>
                      <a:pt x="198" y="425"/>
                    </a:lnTo>
                    <a:lnTo>
                      <a:pt x="85" y="425"/>
                    </a:lnTo>
                    <a:lnTo>
                      <a:pt x="85" y="369"/>
                    </a:lnTo>
                    <a:lnTo>
                      <a:pt x="28" y="284"/>
                    </a:lnTo>
                    <a:lnTo>
                      <a:pt x="28" y="142"/>
                    </a:lnTo>
                    <a:lnTo>
                      <a:pt x="0" y="57"/>
                    </a:lnTo>
                    <a:lnTo>
                      <a:pt x="28" y="0"/>
                    </a:lnTo>
                    <a:lnTo>
                      <a:pt x="85" y="29"/>
                    </a:lnTo>
                    <a:lnTo>
                      <a:pt x="85" y="0"/>
                    </a:lnTo>
                    <a:lnTo>
                      <a:pt x="142" y="29"/>
                    </a:lnTo>
                    <a:lnTo>
                      <a:pt x="198" y="85"/>
                    </a:lnTo>
                    <a:lnTo>
                      <a:pt x="227" y="85"/>
                    </a:lnTo>
                    <a:lnTo>
                      <a:pt x="255" y="170"/>
                    </a:lnTo>
                    <a:lnTo>
                      <a:pt x="312" y="199"/>
                    </a:lnTo>
                    <a:lnTo>
                      <a:pt x="312" y="142"/>
                    </a:lnTo>
                    <a:lnTo>
                      <a:pt x="284" y="114"/>
                    </a:lnTo>
                    <a:lnTo>
                      <a:pt x="284" y="0"/>
                    </a:lnTo>
                    <a:lnTo>
                      <a:pt x="340" y="57"/>
                    </a:lnTo>
                    <a:lnTo>
                      <a:pt x="454" y="85"/>
                    </a:lnTo>
                    <a:lnTo>
                      <a:pt x="539" y="114"/>
                    </a:lnTo>
                    <a:lnTo>
                      <a:pt x="595" y="170"/>
                    </a:lnTo>
                    <a:lnTo>
                      <a:pt x="680" y="142"/>
                    </a:lnTo>
                    <a:lnTo>
                      <a:pt x="709" y="227"/>
                    </a:lnTo>
                    <a:lnTo>
                      <a:pt x="992" y="425"/>
                    </a:lnTo>
                    <a:lnTo>
                      <a:pt x="992" y="454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4130" y="3720"/>
                <a:ext cx="1105" cy="1304"/>
              </a:xfrm>
              <a:custGeom>
                <a:avLst/>
                <a:gdLst>
                  <a:gd name="T0" fmla="*/ 1049 w 1105"/>
                  <a:gd name="T1" fmla="*/ 822 h 1304"/>
                  <a:gd name="T2" fmla="*/ 907 w 1105"/>
                  <a:gd name="T3" fmla="*/ 766 h 1304"/>
                  <a:gd name="T4" fmla="*/ 850 w 1105"/>
                  <a:gd name="T5" fmla="*/ 822 h 1304"/>
                  <a:gd name="T6" fmla="*/ 822 w 1105"/>
                  <a:gd name="T7" fmla="*/ 992 h 1304"/>
                  <a:gd name="T8" fmla="*/ 935 w 1105"/>
                  <a:gd name="T9" fmla="*/ 1134 h 1304"/>
                  <a:gd name="T10" fmla="*/ 708 w 1105"/>
                  <a:gd name="T11" fmla="*/ 1304 h 1304"/>
                  <a:gd name="T12" fmla="*/ 567 w 1105"/>
                  <a:gd name="T13" fmla="*/ 1248 h 1304"/>
                  <a:gd name="T14" fmla="*/ 538 w 1105"/>
                  <a:gd name="T15" fmla="*/ 1191 h 1304"/>
                  <a:gd name="T16" fmla="*/ 538 w 1105"/>
                  <a:gd name="T17" fmla="*/ 1162 h 1304"/>
                  <a:gd name="T18" fmla="*/ 255 w 1105"/>
                  <a:gd name="T19" fmla="*/ 964 h 1304"/>
                  <a:gd name="T20" fmla="*/ 226 w 1105"/>
                  <a:gd name="T21" fmla="*/ 879 h 1304"/>
                  <a:gd name="T22" fmla="*/ 198 w 1105"/>
                  <a:gd name="T23" fmla="*/ 709 h 1304"/>
                  <a:gd name="T24" fmla="*/ 0 w 1105"/>
                  <a:gd name="T25" fmla="*/ 482 h 1304"/>
                  <a:gd name="T26" fmla="*/ 113 w 1105"/>
                  <a:gd name="T27" fmla="*/ 510 h 1304"/>
                  <a:gd name="T28" fmla="*/ 113 w 1105"/>
                  <a:gd name="T29" fmla="*/ 454 h 1304"/>
                  <a:gd name="T30" fmla="*/ 141 w 1105"/>
                  <a:gd name="T31" fmla="*/ 397 h 1304"/>
                  <a:gd name="T32" fmla="*/ 226 w 1105"/>
                  <a:gd name="T33" fmla="*/ 369 h 1304"/>
                  <a:gd name="T34" fmla="*/ 340 w 1105"/>
                  <a:gd name="T35" fmla="*/ 227 h 1304"/>
                  <a:gd name="T36" fmla="*/ 652 w 1105"/>
                  <a:gd name="T37" fmla="*/ 142 h 1304"/>
                  <a:gd name="T38" fmla="*/ 652 w 1105"/>
                  <a:gd name="T39" fmla="*/ 85 h 1304"/>
                  <a:gd name="T40" fmla="*/ 793 w 1105"/>
                  <a:gd name="T41" fmla="*/ 0 h 1304"/>
                  <a:gd name="T42" fmla="*/ 907 w 1105"/>
                  <a:gd name="T43" fmla="*/ 0 h 1304"/>
                  <a:gd name="T44" fmla="*/ 964 w 1105"/>
                  <a:gd name="T45" fmla="*/ 57 h 1304"/>
                  <a:gd name="T46" fmla="*/ 964 w 1105"/>
                  <a:gd name="T47" fmla="*/ 255 h 1304"/>
                  <a:gd name="T48" fmla="*/ 850 w 1105"/>
                  <a:gd name="T49" fmla="*/ 312 h 1304"/>
                  <a:gd name="T50" fmla="*/ 822 w 1105"/>
                  <a:gd name="T51" fmla="*/ 369 h 1304"/>
                  <a:gd name="T52" fmla="*/ 878 w 1105"/>
                  <a:gd name="T53" fmla="*/ 425 h 1304"/>
                  <a:gd name="T54" fmla="*/ 935 w 1105"/>
                  <a:gd name="T55" fmla="*/ 425 h 1304"/>
                  <a:gd name="T56" fmla="*/ 935 w 1105"/>
                  <a:gd name="T57" fmla="*/ 482 h 1304"/>
                  <a:gd name="T58" fmla="*/ 1105 w 1105"/>
                  <a:gd name="T59" fmla="*/ 595 h 1304"/>
                  <a:gd name="T60" fmla="*/ 1105 w 1105"/>
                  <a:gd name="T61" fmla="*/ 709 h 1304"/>
                  <a:gd name="T62" fmla="*/ 1049 w 1105"/>
                  <a:gd name="T63" fmla="*/ 822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05" h="1304">
                    <a:moveTo>
                      <a:pt x="1049" y="822"/>
                    </a:moveTo>
                    <a:lnTo>
                      <a:pt x="907" y="766"/>
                    </a:lnTo>
                    <a:lnTo>
                      <a:pt x="850" y="822"/>
                    </a:lnTo>
                    <a:lnTo>
                      <a:pt x="822" y="992"/>
                    </a:lnTo>
                    <a:lnTo>
                      <a:pt x="935" y="1134"/>
                    </a:lnTo>
                    <a:lnTo>
                      <a:pt x="708" y="1304"/>
                    </a:lnTo>
                    <a:lnTo>
                      <a:pt x="567" y="1248"/>
                    </a:lnTo>
                    <a:lnTo>
                      <a:pt x="538" y="1191"/>
                    </a:lnTo>
                    <a:lnTo>
                      <a:pt x="538" y="1162"/>
                    </a:lnTo>
                    <a:lnTo>
                      <a:pt x="255" y="964"/>
                    </a:lnTo>
                    <a:lnTo>
                      <a:pt x="226" y="879"/>
                    </a:lnTo>
                    <a:lnTo>
                      <a:pt x="198" y="709"/>
                    </a:lnTo>
                    <a:lnTo>
                      <a:pt x="0" y="482"/>
                    </a:lnTo>
                    <a:lnTo>
                      <a:pt x="113" y="510"/>
                    </a:lnTo>
                    <a:lnTo>
                      <a:pt x="113" y="454"/>
                    </a:lnTo>
                    <a:lnTo>
                      <a:pt x="141" y="397"/>
                    </a:lnTo>
                    <a:lnTo>
                      <a:pt x="226" y="369"/>
                    </a:lnTo>
                    <a:lnTo>
                      <a:pt x="340" y="227"/>
                    </a:lnTo>
                    <a:lnTo>
                      <a:pt x="652" y="142"/>
                    </a:lnTo>
                    <a:lnTo>
                      <a:pt x="652" y="85"/>
                    </a:lnTo>
                    <a:lnTo>
                      <a:pt x="793" y="0"/>
                    </a:lnTo>
                    <a:lnTo>
                      <a:pt x="907" y="0"/>
                    </a:lnTo>
                    <a:lnTo>
                      <a:pt x="964" y="57"/>
                    </a:lnTo>
                    <a:lnTo>
                      <a:pt x="964" y="255"/>
                    </a:lnTo>
                    <a:lnTo>
                      <a:pt x="850" y="312"/>
                    </a:lnTo>
                    <a:lnTo>
                      <a:pt x="822" y="369"/>
                    </a:lnTo>
                    <a:lnTo>
                      <a:pt x="878" y="425"/>
                    </a:lnTo>
                    <a:lnTo>
                      <a:pt x="935" y="425"/>
                    </a:lnTo>
                    <a:lnTo>
                      <a:pt x="935" y="482"/>
                    </a:lnTo>
                    <a:lnTo>
                      <a:pt x="1105" y="595"/>
                    </a:lnTo>
                    <a:lnTo>
                      <a:pt x="1105" y="709"/>
                    </a:lnTo>
                    <a:lnTo>
                      <a:pt x="1049" y="82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2457" y="4372"/>
                <a:ext cx="1162" cy="1134"/>
              </a:xfrm>
              <a:custGeom>
                <a:avLst/>
                <a:gdLst>
                  <a:gd name="T0" fmla="*/ 907 w 1162"/>
                  <a:gd name="T1" fmla="*/ 1106 h 1134"/>
                  <a:gd name="T2" fmla="*/ 879 w 1162"/>
                  <a:gd name="T3" fmla="*/ 1021 h 1134"/>
                  <a:gd name="T4" fmla="*/ 737 w 1162"/>
                  <a:gd name="T5" fmla="*/ 964 h 1134"/>
                  <a:gd name="T6" fmla="*/ 765 w 1162"/>
                  <a:gd name="T7" fmla="*/ 879 h 1134"/>
                  <a:gd name="T8" fmla="*/ 907 w 1162"/>
                  <a:gd name="T9" fmla="*/ 879 h 1134"/>
                  <a:gd name="T10" fmla="*/ 879 w 1162"/>
                  <a:gd name="T11" fmla="*/ 822 h 1134"/>
                  <a:gd name="T12" fmla="*/ 1021 w 1162"/>
                  <a:gd name="T13" fmla="*/ 822 h 1134"/>
                  <a:gd name="T14" fmla="*/ 1162 w 1162"/>
                  <a:gd name="T15" fmla="*/ 681 h 1134"/>
                  <a:gd name="T16" fmla="*/ 1049 w 1162"/>
                  <a:gd name="T17" fmla="*/ 624 h 1134"/>
                  <a:gd name="T18" fmla="*/ 1077 w 1162"/>
                  <a:gd name="T19" fmla="*/ 539 h 1134"/>
                  <a:gd name="T20" fmla="*/ 850 w 1162"/>
                  <a:gd name="T21" fmla="*/ 397 h 1134"/>
                  <a:gd name="T22" fmla="*/ 765 w 1162"/>
                  <a:gd name="T23" fmla="*/ 170 h 1134"/>
                  <a:gd name="T24" fmla="*/ 652 w 1162"/>
                  <a:gd name="T25" fmla="*/ 170 h 1134"/>
                  <a:gd name="T26" fmla="*/ 624 w 1162"/>
                  <a:gd name="T27" fmla="*/ 29 h 1134"/>
                  <a:gd name="T28" fmla="*/ 595 w 1162"/>
                  <a:gd name="T29" fmla="*/ 57 h 1134"/>
                  <a:gd name="T30" fmla="*/ 539 w 1162"/>
                  <a:gd name="T31" fmla="*/ 57 h 1134"/>
                  <a:gd name="T32" fmla="*/ 510 w 1162"/>
                  <a:gd name="T33" fmla="*/ 0 h 1134"/>
                  <a:gd name="T34" fmla="*/ 482 w 1162"/>
                  <a:gd name="T35" fmla="*/ 57 h 1134"/>
                  <a:gd name="T36" fmla="*/ 510 w 1162"/>
                  <a:gd name="T37" fmla="*/ 142 h 1134"/>
                  <a:gd name="T38" fmla="*/ 397 w 1162"/>
                  <a:gd name="T39" fmla="*/ 170 h 1134"/>
                  <a:gd name="T40" fmla="*/ 312 w 1162"/>
                  <a:gd name="T41" fmla="*/ 397 h 1134"/>
                  <a:gd name="T42" fmla="*/ 340 w 1162"/>
                  <a:gd name="T43" fmla="*/ 482 h 1134"/>
                  <a:gd name="T44" fmla="*/ 255 w 1162"/>
                  <a:gd name="T45" fmla="*/ 539 h 1134"/>
                  <a:gd name="T46" fmla="*/ 170 w 1162"/>
                  <a:gd name="T47" fmla="*/ 510 h 1134"/>
                  <a:gd name="T48" fmla="*/ 57 w 1162"/>
                  <a:gd name="T49" fmla="*/ 510 h 1134"/>
                  <a:gd name="T50" fmla="*/ 0 w 1162"/>
                  <a:gd name="T51" fmla="*/ 596 h 1134"/>
                  <a:gd name="T52" fmla="*/ 85 w 1162"/>
                  <a:gd name="T53" fmla="*/ 624 h 1134"/>
                  <a:gd name="T54" fmla="*/ 85 w 1162"/>
                  <a:gd name="T55" fmla="*/ 652 h 1134"/>
                  <a:gd name="T56" fmla="*/ 113 w 1162"/>
                  <a:gd name="T57" fmla="*/ 681 h 1134"/>
                  <a:gd name="T58" fmla="*/ 142 w 1162"/>
                  <a:gd name="T59" fmla="*/ 794 h 1134"/>
                  <a:gd name="T60" fmla="*/ 198 w 1162"/>
                  <a:gd name="T61" fmla="*/ 851 h 1134"/>
                  <a:gd name="T62" fmla="*/ 227 w 1162"/>
                  <a:gd name="T63" fmla="*/ 822 h 1134"/>
                  <a:gd name="T64" fmla="*/ 284 w 1162"/>
                  <a:gd name="T65" fmla="*/ 879 h 1134"/>
                  <a:gd name="T66" fmla="*/ 369 w 1162"/>
                  <a:gd name="T67" fmla="*/ 879 h 1134"/>
                  <a:gd name="T68" fmla="*/ 425 w 1162"/>
                  <a:gd name="T69" fmla="*/ 964 h 1134"/>
                  <a:gd name="T70" fmla="*/ 482 w 1162"/>
                  <a:gd name="T71" fmla="*/ 964 h 1134"/>
                  <a:gd name="T72" fmla="*/ 510 w 1162"/>
                  <a:gd name="T73" fmla="*/ 936 h 1134"/>
                  <a:gd name="T74" fmla="*/ 567 w 1162"/>
                  <a:gd name="T75" fmla="*/ 936 h 1134"/>
                  <a:gd name="T76" fmla="*/ 624 w 1162"/>
                  <a:gd name="T77" fmla="*/ 1021 h 1134"/>
                  <a:gd name="T78" fmla="*/ 652 w 1162"/>
                  <a:gd name="T79" fmla="*/ 992 h 1134"/>
                  <a:gd name="T80" fmla="*/ 680 w 1162"/>
                  <a:gd name="T81" fmla="*/ 1021 h 1134"/>
                  <a:gd name="T82" fmla="*/ 709 w 1162"/>
                  <a:gd name="T83" fmla="*/ 992 h 1134"/>
                  <a:gd name="T84" fmla="*/ 794 w 1162"/>
                  <a:gd name="T85" fmla="*/ 1049 h 1134"/>
                  <a:gd name="T86" fmla="*/ 822 w 1162"/>
                  <a:gd name="T87" fmla="*/ 1134 h 1134"/>
                  <a:gd name="T88" fmla="*/ 850 w 1162"/>
                  <a:gd name="T89" fmla="*/ 1134 h 1134"/>
                  <a:gd name="T90" fmla="*/ 907 w 1162"/>
                  <a:gd name="T91" fmla="*/ 1106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62" h="1134">
                    <a:moveTo>
                      <a:pt x="907" y="1106"/>
                    </a:moveTo>
                    <a:lnTo>
                      <a:pt x="879" y="1021"/>
                    </a:lnTo>
                    <a:lnTo>
                      <a:pt x="737" y="964"/>
                    </a:lnTo>
                    <a:lnTo>
                      <a:pt x="765" y="879"/>
                    </a:lnTo>
                    <a:lnTo>
                      <a:pt x="907" y="879"/>
                    </a:lnTo>
                    <a:lnTo>
                      <a:pt x="879" y="822"/>
                    </a:lnTo>
                    <a:lnTo>
                      <a:pt x="1021" y="822"/>
                    </a:lnTo>
                    <a:lnTo>
                      <a:pt x="1162" y="681"/>
                    </a:lnTo>
                    <a:lnTo>
                      <a:pt x="1049" y="624"/>
                    </a:lnTo>
                    <a:lnTo>
                      <a:pt x="1077" y="539"/>
                    </a:lnTo>
                    <a:lnTo>
                      <a:pt x="850" y="397"/>
                    </a:lnTo>
                    <a:lnTo>
                      <a:pt x="765" y="170"/>
                    </a:lnTo>
                    <a:lnTo>
                      <a:pt x="652" y="170"/>
                    </a:lnTo>
                    <a:lnTo>
                      <a:pt x="624" y="29"/>
                    </a:lnTo>
                    <a:lnTo>
                      <a:pt x="595" y="57"/>
                    </a:lnTo>
                    <a:lnTo>
                      <a:pt x="539" y="57"/>
                    </a:lnTo>
                    <a:lnTo>
                      <a:pt x="510" y="0"/>
                    </a:lnTo>
                    <a:lnTo>
                      <a:pt x="482" y="57"/>
                    </a:lnTo>
                    <a:lnTo>
                      <a:pt x="510" y="142"/>
                    </a:lnTo>
                    <a:lnTo>
                      <a:pt x="397" y="170"/>
                    </a:lnTo>
                    <a:lnTo>
                      <a:pt x="312" y="397"/>
                    </a:lnTo>
                    <a:lnTo>
                      <a:pt x="340" y="482"/>
                    </a:lnTo>
                    <a:lnTo>
                      <a:pt x="255" y="539"/>
                    </a:lnTo>
                    <a:lnTo>
                      <a:pt x="170" y="510"/>
                    </a:lnTo>
                    <a:lnTo>
                      <a:pt x="57" y="510"/>
                    </a:lnTo>
                    <a:lnTo>
                      <a:pt x="0" y="596"/>
                    </a:lnTo>
                    <a:lnTo>
                      <a:pt x="85" y="624"/>
                    </a:lnTo>
                    <a:lnTo>
                      <a:pt x="85" y="652"/>
                    </a:lnTo>
                    <a:lnTo>
                      <a:pt x="113" y="681"/>
                    </a:lnTo>
                    <a:lnTo>
                      <a:pt x="142" y="794"/>
                    </a:lnTo>
                    <a:lnTo>
                      <a:pt x="198" y="851"/>
                    </a:lnTo>
                    <a:lnTo>
                      <a:pt x="227" y="822"/>
                    </a:lnTo>
                    <a:lnTo>
                      <a:pt x="284" y="879"/>
                    </a:lnTo>
                    <a:lnTo>
                      <a:pt x="369" y="879"/>
                    </a:lnTo>
                    <a:lnTo>
                      <a:pt x="425" y="964"/>
                    </a:lnTo>
                    <a:lnTo>
                      <a:pt x="482" y="964"/>
                    </a:lnTo>
                    <a:lnTo>
                      <a:pt x="510" y="936"/>
                    </a:lnTo>
                    <a:lnTo>
                      <a:pt x="567" y="936"/>
                    </a:lnTo>
                    <a:lnTo>
                      <a:pt x="624" y="1021"/>
                    </a:lnTo>
                    <a:lnTo>
                      <a:pt x="652" y="992"/>
                    </a:lnTo>
                    <a:lnTo>
                      <a:pt x="680" y="1021"/>
                    </a:lnTo>
                    <a:lnTo>
                      <a:pt x="709" y="992"/>
                    </a:lnTo>
                    <a:lnTo>
                      <a:pt x="794" y="1049"/>
                    </a:lnTo>
                    <a:lnTo>
                      <a:pt x="822" y="1134"/>
                    </a:lnTo>
                    <a:lnTo>
                      <a:pt x="850" y="1134"/>
                    </a:lnTo>
                    <a:lnTo>
                      <a:pt x="907" y="1106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1975" y="5903"/>
                <a:ext cx="3289" cy="1956"/>
              </a:xfrm>
              <a:custGeom>
                <a:avLst/>
                <a:gdLst>
                  <a:gd name="T0" fmla="*/ 170 w 3289"/>
                  <a:gd name="T1" fmla="*/ 1219 h 1956"/>
                  <a:gd name="T2" fmla="*/ 312 w 3289"/>
                  <a:gd name="T3" fmla="*/ 1162 h 1956"/>
                  <a:gd name="T4" fmla="*/ 482 w 3289"/>
                  <a:gd name="T5" fmla="*/ 879 h 1956"/>
                  <a:gd name="T6" fmla="*/ 680 w 3289"/>
                  <a:gd name="T7" fmla="*/ 822 h 1956"/>
                  <a:gd name="T8" fmla="*/ 709 w 3289"/>
                  <a:gd name="T9" fmla="*/ 680 h 1956"/>
                  <a:gd name="T10" fmla="*/ 794 w 3289"/>
                  <a:gd name="T11" fmla="*/ 510 h 1956"/>
                  <a:gd name="T12" fmla="*/ 992 w 3289"/>
                  <a:gd name="T13" fmla="*/ 595 h 1956"/>
                  <a:gd name="T14" fmla="*/ 1134 w 3289"/>
                  <a:gd name="T15" fmla="*/ 652 h 1956"/>
                  <a:gd name="T16" fmla="*/ 1247 w 3289"/>
                  <a:gd name="T17" fmla="*/ 567 h 1956"/>
                  <a:gd name="T18" fmla="*/ 1276 w 3289"/>
                  <a:gd name="T19" fmla="*/ 397 h 1956"/>
                  <a:gd name="T20" fmla="*/ 1276 w 3289"/>
                  <a:gd name="T21" fmla="*/ 312 h 1956"/>
                  <a:gd name="T22" fmla="*/ 1332 w 3289"/>
                  <a:gd name="T23" fmla="*/ 199 h 1956"/>
                  <a:gd name="T24" fmla="*/ 1332 w 3289"/>
                  <a:gd name="T25" fmla="*/ 113 h 1956"/>
                  <a:gd name="T26" fmla="*/ 1446 w 3289"/>
                  <a:gd name="T27" fmla="*/ 57 h 1956"/>
                  <a:gd name="T28" fmla="*/ 1559 w 3289"/>
                  <a:gd name="T29" fmla="*/ 0 h 1956"/>
                  <a:gd name="T30" fmla="*/ 1616 w 3289"/>
                  <a:gd name="T31" fmla="*/ 85 h 1956"/>
                  <a:gd name="T32" fmla="*/ 1786 w 3289"/>
                  <a:gd name="T33" fmla="*/ 312 h 1956"/>
                  <a:gd name="T34" fmla="*/ 1871 w 3289"/>
                  <a:gd name="T35" fmla="*/ 482 h 1956"/>
                  <a:gd name="T36" fmla="*/ 2098 w 3289"/>
                  <a:gd name="T37" fmla="*/ 595 h 1956"/>
                  <a:gd name="T38" fmla="*/ 2353 w 3289"/>
                  <a:gd name="T39" fmla="*/ 454 h 1956"/>
                  <a:gd name="T40" fmla="*/ 2495 w 3289"/>
                  <a:gd name="T41" fmla="*/ 340 h 1956"/>
                  <a:gd name="T42" fmla="*/ 2722 w 3289"/>
                  <a:gd name="T43" fmla="*/ 312 h 1956"/>
                  <a:gd name="T44" fmla="*/ 2750 w 3289"/>
                  <a:gd name="T45" fmla="*/ 85 h 1956"/>
                  <a:gd name="T46" fmla="*/ 2863 w 3289"/>
                  <a:gd name="T47" fmla="*/ 28 h 1956"/>
                  <a:gd name="T48" fmla="*/ 2977 w 3289"/>
                  <a:gd name="T49" fmla="*/ 85 h 1956"/>
                  <a:gd name="T50" fmla="*/ 3175 w 3289"/>
                  <a:gd name="T51" fmla="*/ 85 h 1956"/>
                  <a:gd name="T52" fmla="*/ 3289 w 3289"/>
                  <a:gd name="T53" fmla="*/ 227 h 1956"/>
                  <a:gd name="T54" fmla="*/ 3260 w 3289"/>
                  <a:gd name="T55" fmla="*/ 397 h 1956"/>
                  <a:gd name="T56" fmla="*/ 3090 w 3289"/>
                  <a:gd name="T57" fmla="*/ 624 h 1956"/>
                  <a:gd name="T58" fmla="*/ 2948 w 3289"/>
                  <a:gd name="T59" fmla="*/ 680 h 1956"/>
                  <a:gd name="T60" fmla="*/ 2948 w 3289"/>
                  <a:gd name="T61" fmla="*/ 766 h 1956"/>
                  <a:gd name="T62" fmla="*/ 2920 w 3289"/>
                  <a:gd name="T63" fmla="*/ 879 h 1956"/>
                  <a:gd name="T64" fmla="*/ 2778 w 3289"/>
                  <a:gd name="T65" fmla="*/ 1106 h 1956"/>
                  <a:gd name="T66" fmla="*/ 2552 w 3289"/>
                  <a:gd name="T67" fmla="*/ 1162 h 1956"/>
                  <a:gd name="T68" fmla="*/ 2381 w 3289"/>
                  <a:gd name="T69" fmla="*/ 1304 h 1956"/>
                  <a:gd name="T70" fmla="*/ 2268 w 3289"/>
                  <a:gd name="T71" fmla="*/ 1304 h 1956"/>
                  <a:gd name="T72" fmla="*/ 2098 w 3289"/>
                  <a:gd name="T73" fmla="*/ 1418 h 1956"/>
                  <a:gd name="T74" fmla="*/ 1701 w 3289"/>
                  <a:gd name="T75" fmla="*/ 1276 h 1956"/>
                  <a:gd name="T76" fmla="*/ 1644 w 3289"/>
                  <a:gd name="T77" fmla="*/ 1247 h 1956"/>
                  <a:gd name="T78" fmla="*/ 1644 w 3289"/>
                  <a:gd name="T79" fmla="*/ 1162 h 1956"/>
                  <a:gd name="T80" fmla="*/ 1389 w 3289"/>
                  <a:gd name="T81" fmla="*/ 1191 h 1956"/>
                  <a:gd name="T82" fmla="*/ 1304 w 3289"/>
                  <a:gd name="T83" fmla="*/ 1191 h 1956"/>
                  <a:gd name="T84" fmla="*/ 1162 w 3289"/>
                  <a:gd name="T85" fmla="*/ 1049 h 1956"/>
                  <a:gd name="T86" fmla="*/ 992 w 3289"/>
                  <a:gd name="T87" fmla="*/ 1134 h 1956"/>
                  <a:gd name="T88" fmla="*/ 1077 w 3289"/>
                  <a:gd name="T89" fmla="*/ 1304 h 1956"/>
                  <a:gd name="T90" fmla="*/ 1247 w 3289"/>
                  <a:gd name="T91" fmla="*/ 1361 h 1956"/>
                  <a:gd name="T92" fmla="*/ 1134 w 3289"/>
                  <a:gd name="T93" fmla="*/ 1531 h 1956"/>
                  <a:gd name="T94" fmla="*/ 1049 w 3289"/>
                  <a:gd name="T95" fmla="*/ 1729 h 1956"/>
                  <a:gd name="T96" fmla="*/ 737 w 3289"/>
                  <a:gd name="T97" fmla="*/ 1871 h 1956"/>
                  <a:gd name="T98" fmla="*/ 454 w 3289"/>
                  <a:gd name="T99" fmla="*/ 1928 h 1956"/>
                  <a:gd name="T100" fmla="*/ 567 w 3289"/>
                  <a:gd name="T101" fmla="*/ 1758 h 1956"/>
                  <a:gd name="T102" fmla="*/ 397 w 3289"/>
                  <a:gd name="T103" fmla="*/ 1644 h 1956"/>
                  <a:gd name="T104" fmla="*/ 227 w 3289"/>
                  <a:gd name="T105" fmla="*/ 1588 h 1956"/>
                  <a:gd name="T106" fmla="*/ 28 w 3289"/>
                  <a:gd name="T107" fmla="*/ 1474 h 1956"/>
                  <a:gd name="T108" fmla="*/ 0 w 3289"/>
                  <a:gd name="T109" fmla="*/ 1219 h 1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289" h="1956">
                    <a:moveTo>
                      <a:pt x="0" y="1219"/>
                    </a:moveTo>
                    <a:lnTo>
                      <a:pt x="170" y="1219"/>
                    </a:lnTo>
                    <a:lnTo>
                      <a:pt x="199" y="1106"/>
                    </a:lnTo>
                    <a:lnTo>
                      <a:pt x="312" y="1162"/>
                    </a:lnTo>
                    <a:lnTo>
                      <a:pt x="369" y="964"/>
                    </a:lnTo>
                    <a:lnTo>
                      <a:pt x="482" y="879"/>
                    </a:lnTo>
                    <a:lnTo>
                      <a:pt x="680" y="851"/>
                    </a:lnTo>
                    <a:lnTo>
                      <a:pt x="680" y="822"/>
                    </a:lnTo>
                    <a:lnTo>
                      <a:pt x="595" y="709"/>
                    </a:lnTo>
                    <a:lnTo>
                      <a:pt x="709" y="680"/>
                    </a:lnTo>
                    <a:lnTo>
                      <a:pt x="709" y="567"/>
                    </a:lnTo>
                    <a:lnTo>
                      <a:pt x="794" y="510"/>
                    </a:lnTo>
                    <a:lnTo>
                      <a:pt x="907" y="539"/>
                    </a:lnTo>
                    <a:lnTo>
                      <a:pt x="992" y="595"/>
                    </a:lnTo>
                    <a:lnTo>
                      <a:pt x="1049" y="567"/>
                    </a:lnTo>
                    <a:lnTo>
                      <a:pt x="1134" y="652"/>
                    </a:lnTo>
                    <a:lnTo>
                      <a:pt x="1219" y="624"/>
                    </a:lnTo>
                    <a:lnTo>
                      <a:pt x="1247" y="567"/>
                    </a:lnTo>
                    <a:lnTo>
                      <a:pt x="1304" y="539"/>
                    </a:lnTo>
                    <a:lnTo>
                      <a:pt x="1276" y="397"/>
                    </a:lnTo>
                    <a:lnTo>
                      <a:pt x="1247" y="369"/>
                    </a:lnTo>
                    <a:lnTo>
                      <a:pt x="1276" y="312"/>
                    </a:lnTo>
                    <a:lnTo>
                      <a:pt x="1219" y="255"/>
                    </a:lnTo>
                    <a:lnTo>
                      <a:pt x="1332" y="199"/>
                    </a:lnTo>
                    <a:lnTo>
                      <a:pt x="1361" y="170"/>
                    </a:lnTo>
                    <a:lnTo>
                      <a:pt x="1332" y="113"/>
                    </a:lnTo>
                    <a:lnTo>
                      <a:pt x="1361" y="28"/>
                    </a:lnTo>
                    <a:lnTo>
                      <a:pt x="1446" y="57"/>
                    </a:lnTo>
                    <a:lnTo>
                      <a:pt x="1503" y="0"/>
                    </a:lnTo>
                    <a:lnTo>
                      <a:pt x="1559" y="0"/>
                    </a:lnTo>
                    <a:lnTo>
                      <a:pt x="1588" y="85"/>
                    </a:lnTo>
                    <a:lnTo>
                      <a:pt x="1616" y="85"/>
                    </a:lnTo>
                    <a:lnTo>
                      <a:pt x="1644" y="199"/>
                    </a:lnTo>
                    <a:lnTo>
                      <a:pt x="1786" y="312"/>
                    </a:lnTo>
                    <a:lnTo>
                      <a:pt x="1871" y="340"/>
                    </a:lnTo>
                    <a:lnTo>
                      <a:pt x="1871" y="482"/>
                    </a:lnTo>
                    <a:lnTo>
                      <a:pt x="1928" y="482"/>
                    </a:lnTo>
                    <a:lnTo>
                      <a:pt x="2098" y="595"/>
                    </a:lnTo>
                    <a:lnTo>
                      <a:pt x="2325" y="510"/>
                    </a:lnTo>
                    <a:lnTo>
                      <a:pt x="2353" y="454"/>
                    </a:lnTo>
                    <a:lnTo>
                      <a:pt x="2410" y="425"/>
                    </a:lnTo>
                    <a:lnTo>
                      <a:pt x="2495" y="340"/>
                    </a:lnTo>
                    <a:lnTo>
                      <a:pt x="2608" y="397"/>
                    </a:lnTo>
                    <a:lnTo>
                      <a:pt x="2722" y="312"/>
                    </a:lnTo>
                    <a:lnTo>
                      <a:pt x="2750" y="170"/>
                    </a:lnTo>
                    <a:lnTo>
                      <a:pt x="2750" y="85"/>
                    </a:lnTo>
                    <a:lnTo>
                      <a:pt x="2807" y="28"/>
                    </a:lnTo>
                    <a:lnTo>
                      <a:pt x="2863" y="28"/>
                    </a:lnTo>
                    <a:lnTo>
                      <a:pt x="2892" y="85"/>
                    </a:lnTo>
                    <a:lnTo>
                      <a:pt x="2977" y="85"/>
                    </a:lnTo>
                    <a:lnTo>
                      <a:pt x="3062" y="57"/>
                    </a:lnTo>
                    <a:lnTo>
                      <a:pt x="3175" y="85"/>
                    </a:lnTo>
                    <a:lnTo>
                      <a:pt x="3260" y="85"/>
                    </a:lnTo>
                    <a:lnTo>
                      <a:pt x="3289" y="227"/>
                    </a:lnTo>
                    <a:lnTo>
                      <a:pt x="3232" y="255"/>
                    </a:lnTo>
                    <a:lnTo>
                      <a:pt x="3260" y="397"/>
                    </a:lnTo>
                    <a:lnTo>
                      <a:pt x="3204" y="425"/>
                    </a:lnTo>
                    <a:lnTo>
                      <a:pt x="3090" y="624"/>
                    </a:lnTo>
                    <a:lnTo>
                      <a:pt x="3062" y="624"/>
                    </a:lnTo>
                    <a:lnTo>
                      <a:pt x="2948" y="680"/>
                    </a:lnTo>
                    <a:lnTo>
                      <a:pt x="2977" y="737"/>
                    </a:lnTo>
                    <a:lnTo>
                      <a:pt x="2948" y="766"/>
                    </a:lnTo>
                    <a:lnTo>
                      <a:pt x="2948" y="851"/>
                    </a:lnTo>
                    <a:lnTo>
                      <a:pt x="2920" y="879"/>
                    </a:lnTo>
                    <a:lnTo>
                      <a:pt x="2892" y="1021"/>
                    </a:lnTo>
                    <a:lnTo>
                      <a:pt x="2778" y="1106"/>
                    </a:lnTo>
                    <a:lnTo>
                      <a:pt x="2722" y="1106"/>
                    </a:lnTo>
                    <a:lnTo>
                      <a:pt x="2552" y="1162"/>
                    </a:lnTo>
                    <a:lnTo>
                      <a:pt x="2552" y="1219"/>
                    </a:lnTo>
                    <a:lnTo>
                      <a:pt x="2381" y="1304"/>
                    </a:lnTo>
                    <a:lnTo>
                      <a:pt x="2296" y="1276"/>
                    </a:lnTo>
                    <a:lnTo>
                      <a:pt x="2268" y="1304"/>
                    </a:lnTo>
                    <a:lnTo>
                      <a:pt x="2240" y="1361"/>
                    </a:lnTo>
                    <a:lnTo>
                      <a:pt x="2098" y="1418"/>
                    </a:lnTo>
                    <a:lnTo>
                      <a:pt x="1956" y="1361"/>
                    </a:lnTo>
                    <a:lnTo>
                      <a:pt x="1701" y="1276"/>
                    </a:lnTo>
                    <a:lnTo>
                      <a:pt x="1673" y="1247"/>
                    </a:lnTo>
                    <a:lnTo>
                      <a:pt x="1644" y="1247"/>
                    </a:lnTo>
                    <a:lnTo>
                      <a:pt x="1616" y="1219"/>
                    </a:lnTo>
                    <a:lnTo>
                      <a:pt x="1644" y="1162"/>
                    </a:lnTo>
                    <a:lnTo>
                      <a:pt x="1531" y="1162"/>
                    </a:lnTo>
                    <a:lnTo>
                      <a:pt x="1389" y="1191"/>
                    </a:lnTo>
                    <a:lnTo>
                      <a:pt x="1332" y="1162"/>
                    </a:lnTo>
                    <a:lnTo>
                      <a:pt x="1304" y="1191"/>
                    </a:lnTo>
                    <a:lnTo>
                      <a:pt x="1219" y="1162"/>
                    </a:lnTo>
                    <a:lnTo>
                      <a:pt x="1162" y="1049"/>
                    </a:lnTo>
                    <a:lnTo>
                      <a:pt x="1077" y="1134"/>
                    </a:lnTo>
                    <a:lnTo>
                      <a:pt x="992" y="1134"/>
                    </a:lnTo>
                    <a:lnTo>
                      <a:pt x="964" y="1219"/>
                    </a:lnTo>
                    <a:lnTo>
                      <a:pt x="1077" y="1304"/>
                    </a:lnTo>
                    <a:lnTo>
                      <a:pt x="1247" y="1276"/>
                    </a:lnTo>
                    <a:lnTo>
                      <a:pt x="1247" y="1361"/>
                    </a:lnTo>
                    <a:lnTo>
                      <a:pt x="1134" y="1446"/>
                    </a:lnTo>
                    <a:lnTo>
                      <a:pt x="1134" y="1531"/>
                    </a:lnTo>
                    <a:lnTo>
                      <a:pt x="992" y="1588"/>
                    </a:lnTo>
                    <a:lnTo>
                      <a:pt x="1049" y="1729"/>
                    </a:lnTo>
                    <a:lnTo>
                      <a:pt x="992" y="1814"/>
                    </a:lnTo>
                    <a:lnTo>
                      <a:pt x="737" y="1871"/>
                    </a:lnTo>
                    <a:lnTo>
                      <a:pt x="595" y="1956"/>
                    </a:lnTo>
                    <a:lnTo>
                      <a:pt x="454" y="1928"/>
                    </a:lnTo>
                    <a:lnTo>
                      <a:pt x="482" y="1814"/>
                    </a:lnTo>
                    <a:lnTo>
                      <a:pt x="567" y="1758"/>
                    </a:lnTo>
                    <a:lnTo>
                      <a:pt x="567" y="1701"/>
                    </a:lnTo>
                    <a:lnTo>
                      <a:pt x="397" y="1644"/>
                    </a:lnTo>
                    <a:lnTo>
                      <a:pt x="425" y="1503"/>
                    </a:lnTo>
                    <a:lnTo>
                      <a:pt x="227" y="1588"/>
                    </a:lnTo>
                    <a:lnTo>
                      <a:pt x="142" y="1446"/>
                    </a:lnTo>
                    <a:lnTo>
                      <a:pt x="28" y="1474"/>
                    </a:lnTo>
                    <a:lnTo>
                      <a:pt x="0" y="1361"/>
                    </a:lnTo>
                    <a:lnTo>
                      <a:pt x="0" y="121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3591" y="5563"/>
                <a:ext cx="1134" cy="935"/>
              </a:xfrm>
              <a:custGeom>
                <a:avLst/>
                <a:gdLst>
                  <a:gd name="T0" fmla="*/ 0 w 1134"/>
                  <a:gd name="T1" fmla="*/ 425 h 935"/>
                  <a:gd name="T2" fmla="*/ 28 w 1134"/>
                  <a:gd name="T3" fmla="*/ 368 h 935"/>
                  <a:gd name="T4" fmla="*/ 142 w 1134"/>
                  <a:gd name="T5" fmla="*/ 368 h 935"/>
                  <a:gd name="T6" fmla="*/ 255 w 1134"/>
                  <a:gd name="T7" fmla="*/ 283 h 935"/>
                  <a:gd name="T8" fmla="*/ 227 w 1134"/>
                  <a:gd name="T9" fmla="*/ 28 h 935"/>
                  <a:gd name="T10" fmla="*/ 397 w 1134"/>
                  <a:gd name="T11" fmla="*/ 0 h 935"/>
                  <a:gd name="T12" fmla="*/ 510 w 1134"/>
                  <a:gd name="T13" fmla="*/ 0 h 935"/>
                  <a:gd name="T14" fmla="*/ 595 w 1134"/>
                  <a:gd name="T15" fmla="*/ 85 h 935"/>
                  <a:gd name="T16" fmla="*/ 652 w 1134"/>
                  <a:gd name="T17" fmla="*/ 28 h 935"/>
                  <a:gd name="T18" fmla="*/ 680 w 1134"/>
                  <a:gd name="T19" fmla="*/ 85 h 935"/>
                  <a:gd name="T20" fmla="*/ 765 w 1134"/>
                  <a:gd name="T21" fmla="*/ 57 h 935"/>
                  <a:gd name="T22" fmla="*/ 850 w 1134"/>
                  <a:gd name="T23" fmla="*/ 170 h 935"/>
                  <a:gd name="T24" fmla="*/ 907 w 1134"/>
                  <a:gd name="T25" fmla="*/ 170 h 935"/>
                  <a:gd name="T26" fmla="*/ 964 w 1134"/>
                  <a:gd name="T27" fmla="*/ 227 h 935"/>
                  <a:gd name="T28" fmla="*/ 964 w 1134"/>
                  <a:gd name="T29" fmla="*/ 255 h 935"/>
                  <a:gd name="T30" fmla="*/ 1021 w 1134"/>
                  <a:gd name="T31" fmla="*/ 255 h 935"/>
                  <a:gd name="T32" fmla="*/ 1134 w 1134"/>
                  <a:gd name="T33" fmla="*/ 425 h 935"/>
                  <a:gd name="T34" fmla="*/ 1134 w 1134"/>
                  <a:gd name="T35" fmla="*/ 510 h 935"/>
                  <a:gd name="T36" fmla="*/ 1106 w 1134"/>
                  <a:gd name="T37" fmla="*/ 652 h 935"/>
                  <a:gd name="T38" fmla="*/ 992 w 1134"/>
                  <a:gd name="T39" fmla="*/ 737 h 935"/>
                  <a:gd name="T40" fmla="*/ 879 w 1134"/>
                  <a:gd name="T41" fmla="*/ 680 h 935"/>
                  <a:gd name="T42" fmla="*/ 794 w 1134"/>
                  <a:gd name="T43" fmla="*/ 765 h 935"/>
                  <a:gd name="T44" fmla="*/ 737 w 1134"/>
                  <a:gd name="T45" fmla="*/ 794 h 935"/>
                  <a:gd name="T46" fmla="*/ 709 w 1134"/>
                  <a:gd name="T47" fmla="*/ 850 h 935"/>
                  <a:gd name="T48" fmla="*/ 482 w 1134"/>
                  <a:gd name="T49" fmla="*/ 935 h 935"/>
                  <a:gd name="T50" fmla="*/ 312 w 1134"/>
                  <a:gd name="T51" fmla="*/ 822 h 935"/>
                  <a:gd name="T52" fmla="*/ 255 w 1134"/>
                  <a:gd name="T53" fmla="*/ 822 h 935"/>
                  <a:gd name="T54" fmla="*/ 255 w 1134"/>
                  <a:gd name="T55" fmla="*/ 680 h 935"/>
                  <a:gd name="T56" fmla="*/ 170 w 1134"/>
                  <a:gd name="T57" fmla="*/ 652 h 935"/>
                  <a:gd name="T58" fmla="*/ 28 w 1134"/>
                  <a:gd name="T59" fmla="*/ 539 h 935"/>
                  <a:gd name="T60" fmla="*/ 0 w 1134"/>
                  <a:gd name="T61" fmla="*/ 4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34" h="935">
                    <a:moveTo>
                      <a:pt x="0" y="425"/>
                    </a:moveTo>
                    <a:lnTo>
                      <a:pt x="28" y="368"/>
                    </a:lnTo>
                    <a:lnTo>
                      <a:pt x="142" y="368"/>
                    </a:lnTo>
                    <a:lnTo>
                      <a:pt x="255" y="283"/>
                    </a:lnTo>
                    <a:lnTo>
                      <a:pt x="227" y="28"/>
                    </a:lnTo>
                    <a:lnTo>
                      <a:pt x="397" y="0"/>
                    </a:lnTo>
                    <a:lnTo>
                      <a:pt x="510" y="0"/>
                    </a:lnTo>
                    <a:lnTo>
                      <a:pt x="595" y="85"/>
                    </a:lnTo>
                    <a:lnTo>
                      <a:pt x="652" y="28"/>
                    </a:lnTo>
                    <a:lnTo>
                      <a:pt x="680" y="85"/>
                    </a:lnTo>
                    <a:lnTo>
                      <a:pt x="765" y="57"/>
                    </a:lnTo>
                    <a:lnTo>
                      <a:pt x="850" y="170"/>
                    </a:lnTo>
                    <a:lnTo>
                      <a:pt x="907" y="170"/>
                    </a:lnTo>
                    <a:lnTo>
                      <a:pt x="964" y="227"/>
                    </a:lnTo>
                    <a:lnTo>
                      <a:pt x="964" y="255"/>
                    </a:lnTo>
                    <a:lnTo>
                      <a:pt x="1021" y="255"/>
                    </a:lnTo>
                    <a:lnTo>
                      <a:pt x="1134" y="425"/>
                    </a:lnTo>
                    <a:lnTo>
                      <a:pt x="1134" y="510"/>
                    </a:lnTo>
                    <a:lnTo>
                      <a:pt x="1106" y="652"/>
                    </a:lnTo>
                    <a:lnTo>
                      <a:pt x="992" y="737"/>
                    </a:lnTo>
                    <a:lnTo>
                      <a:pt x="879" y="680"/>
                    </a:lnTo>
                    <a:lnTo>
                      <a:pt x="794" y="765"/>
                    </a:lnTo>
                    <a:lnTo>
                      <a:pt x="737" y="794"/>
                    </a:lnTo>
                    <a:lnTo>
                      <a:pt x="709" y="850"/>
                    </a:lnTo>
                    <a:lnTo>
                      <a:pt x="482" y="935"/>
                    </a:lnTo>
                    <a:lnTo>
                      <a:pt x="312" y="822"/>
                    </a:lnTo>
                    <a:lnTo>
                      <a:pt x="255" y="822"/>
                    </a:lnTo>
                    <a:lnTo>
                      <a:pt x="255" y="680"/>
                    </a:lnTo>
                    <a:lnTo>
                      <a:pt x="170" y="652"/>
                    </a:lnTo>
                    <a:lnTo>
                      <a:pt x="28" y="539"/>
                    </a:lnTo>
                    <a:lnTo>
                      <a:pt x="0" y="42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2627" y="5648"/>
                <a:ext cx="709" cy="907"/>
              </a:xfrm>
              <a:custGeom>
                <a:avLst/>
                <a:gdLst>
                  <a:gd name="T0" fmla="*/ 709 w 709"/>
                  <a:gd name="T1" fmla="*/ 283 h 907"/>
                  <a:gd name="T2" fmla="*/ 680 w 709"/>
                  <a:gd name="T3" fmla="*/ 368 h 907"/>
                  <a:gd name="T4" fmla="*/ 709 w 709"/>
                  <a:gd name="T5" fmla="*/ 425 h 907"/>
                  <a:gd name="T6" fmla="*/ 680 w 709"/>
                  <a:gd name="T7" fmla="*/ 454 h 907"/>
                  <a:gd name="T8" fmla="*/ 567 w 709"/>
                  <a:gd name="T9" fmla="*/ 510 h 907"/>
                  <a:gd name="T10" fmla="*/ 624 w 709"/>
                  <a:gd name="T11" fmla="*/ 567 h 907"/>
                  <a:gd name="T12" fmla="*/ 595 w 709"/>
                  <a:gd name="T13" fmla="*/ 624 h 907"/>
                  <a:gd name="T14" fmla="*/ 624 w 709"/>
                  <a:gd name="T15" fmla="*/ 652 h 907"/>
                  <a:gd name="T16" fmla="*/ 652 w 709"/>
                  <a:gd name="T17" fmla="*/ 794 h 907"/>
                  <a:gd name="T18" fmla="*/ 595 w 709"/>
                  <a:gd name="T19" fmla="*/ 822 h 907"/>
                  <a:gd name="T20" fmla="*/ 567 w 709"/>
                  <a:gd name="T21" fmla="*/ 879 h 907"/>
                  <a:gd name="T22" fmla="*/ 482 w 709"/>
                  <a:gd name="T23" fmla="*/ 907 h 907"/>
                  <a:gd name="T24" fmla="*/ 397 w 709"/>
                  <a:gd name="T25" fmla="*/ 822 h 907"/>
                  <a:gd name="T26" fmla="*/ 340 w 709"/>
                  <a:gd name="T27" fmla="*/ 850 h 907"/>
                  <a:gd name="T28" fmla="*/ 255 w 709"/>
                  <a:gd name="T29" fmla="*/ 794 h 907"/>
                  <a:gd name="T30" fmla="*/ 142 w 709"/>
                  <a:gd name="T31" fmla="*/ 765 h 907"/>
                  <a:gd name="T32" fmla="*/ 114 w 709"/>
                  <a:gd name="T33" fmla="*/ 680 h 907"/>
                  <a:gd name="T34" fmla="*/ 28 w 709"/>
                  <a:gd name="T35" fmla="*/ 595 h 907"/>
                  <a:gd name="T36" fmla="*/ 57 w 709"/>
                  <a:gd name="T37" fmla="*/ 510 h 907"/>
                  <a:gd name="T38" fmla="*/ 0 w 709"/>
                  <a:gd name="T39" fmla="*/ 482 h 907"/>
                  <a:gd name="T40" fmla="*/ 0 w 709"/>
                  <a:gd name="T41" fmla="*/ 397 h 907"/>
                  <a:gd name="T42" fmla="*/ 0 w 709"/>
                  <a:gd name="T43" fmla="*/ 368 h 907"/>
                  <a:gd name="T44" fmla="*/ 0 w 709"/>
                  <a:gd name="T45" fmla="*/ 255 h 907"/>
                  <a:gd name="T46" fmla="*/ 85 w 709"/>
                  <a:gd name="T47" fmla="*/ 198 h 907"/>
                  <a:gd name="T48" fmla="*/ 142 w 709"/>
                  <a:gd name="T49" fmla="*/ 85 h 907"/>
                  <a:gd name="T50" fmla="*/ 114 w 709"/>
                  <a:gd name="T51" fmla="*/ 0 h 907"/>
                  <a:gd name="T52" fmla="*/ 227 w 709"/>
                  <a:gd name="T53" fmla="*/ 28 h 907"/>
                  <a:gd name="T54" fmla="*/ 284 w 709"/>
                  <a:gd name="T55" fmla="*/ 57 h 907"/>
                  <a:gd name="T56" fmla="*/ 340 w 709"/>
                  <a:gd name="T57" fmla="*/ 227 h 907"/>
                  <a:gd name="T58" fmla="*/ 425 w 709"/>
                  <a:gd name="T59" fmla="*/ 283 h 907"/>
                  <a:gd name="T60" fmla="*/ 482 w 709"/>
                  <a:gd name="T61" fmla="*/ 255 h 907"/>
                  <a:gd name="T62" fmla="*/ 539 w 709"/>
                  <a:gd name="T63" fmla="*/ 255 h 907"/>
                  <a:gd name="T64" fmla="*/ 539 w 709"/>
                  <a:gd name="T65" fmla="*/ 283 h 907"/>
                  <a:gd name="T66" fmla="*/ 595 w 709"/>
                  <a:gd name="T67" fmla="*/ 283 h 907"/>
                  <a:gd name="T68" fmla="*/ 595 w 709"/>
                  <a:gd name="T69" fmla="*/ 255 h 907"/>
                  <a:gd name="T70" fmla="*/ 539 w 709"/>
                  <a:gd name="T71" fmla="*/ 170 h 907"/>
                  <a:gd name="T72" fmla="*/ 652 w 709"/>
                  <a:gd name="T73" fmla="*/ 198 h 907"/>
                  <a:gd name="T74" fmla="*/ 709 w 709"/>
                  <a:gd name="T75" fmla="*/ 28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9" h="907">
                    <a:moveTo>
                      <a:pt x="709" y="283"/>
                    </a:moveTo>
                    <a:lnTo>
                      <a:pt x="680" y="368"/>
                    </a:lnTo>
                    <a:lnTo>
                      <a:pt x="709" y="425"/>
                    </a:lnTo>
                    <a:lnTo>
                      <a:pt x="680" y="454"/>
                    </a:lnTo>
                    <a:lnTo>
                      <a:pt x="567" y="510"/>
                    </a:lnTo>
                    <a:lnTo>
                      <a:pt x="624" y="567"/>
                    </a:lnTo>
                    <a:lnTo>
                      <a:pt x="595" y="624"/>
                    </a:lnTo>
                    <a:lnTo>
                      <a:pt x="624" y="652"/>
                    </a:lnTo>
                    <a:lnTo>
                      <a:pt x="652" y="794"/>
                    </a:lnTo>
                    <a:lnTo>
                      <a:pt x="595" y="822"/>
                    </a:lnTo>
                    <a:lnTo>
                      <a:pt x="567" y="879"/>
                    </a:lnTo>
                    <a:lnTo>
                      <a:pt x="482" y="907"/>
                    </a:lnTo>
                    <a:lnTo>
                      <a:pt x="397" y="822"/>
                    </a:lnTo>
                    <a:lnTo>
                      <a:pt x="340" y="850"/>
                    </a:lnTo>
                    <a:lnTo>
                      <a:pt x="255" y="794"/>
                    </a:lnTo>
                    <a:lnTo>
                      <a:pt x="142" y="765"/>
                    </a:lnTo>
                    <a:lnTo>
                      <a:pt x="114" y="680"/>
                    </a:lnTo>
                    <a:lnTo>
                      <a:pt x="28" y="595"/>
                    </a:lnTo>
                    <a:lnTo>
                      <a:pt x="57" y="510"/>
                    </a:lnTo>
                    <a:lnTo>
                      <a:pt x="0" y="482"/>
                    </a:lnTo>
                    <a:lnTo>
                      <a:pt x="0" y="397"/>
                    </a:lnTo>
                    <a:lnTo>
                      <a:pt x="0" y="368"/>
                    </a:lnTo>
                    <a:lnTo>
                      <a:pt x="0" y="255"/>
                    </a:lnTo>
                    <a:lnTo>
                      <a:pt x="85" y="198"/>
                    </a:lnTo>
                    <a:lnTo>
                      <a:pt x="142" y="85"/>
                    </a:lnTo>
                    <a:lnTo>
                      <a:pt x="114" y="0"/>
                    </a:lnTo>
                    <a:lnTo>
                      <a:pt x="227" y="28"/>
                    </a:lnTo>
                    <a:lnTo>
                      <a:pt x="284" y="57"/>
                    </a:lnTo>
                    <a:lnTo>
                      <a:pt x="340" y="227"/>
                    </a:lnTo>
                    <a:lnTo>
                      <a:pt x="425" y="283"/>
                    </a:lnTo>
                    <a:lnTo>
                      <a:pt x="482" y="255"/>
                    </a:lnTo>
                    <a:lnTo>
                      <a:pt x="539" y="255"/>
                    </a:lnTo>
                    <a:lnTo>
                      <a:pt x="539" y="283"/>
                    </a:lnTo>
                    <a:lnTo>
                      <a:pt x="595" y="283"/>
                    </a:lnTo>
                    <a:lnTo>
                      <a:pt x="595" y="255"/>
                    </a:lnTo>
                    <a:lnTo>
                      <a:pt x="539" y="170"/>
                    </a:lnTo>
                    <a:lnTo>
                      <a:pt x="652" y="198"/>
                    </a:lnTo>
                    <a:lnTo>
                      <a:pt x="709" y="283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2854" y="5308"/>
                <a:ext cx="624" cy="652"/>
              </a:xfrm>
              <a:custGeom>
                <a:avLst/>
                <a:gdLst>
                  <a:gd name="T0" fmla="*/ 0 w 624"/>
                  <a:gd name="T1" fmla="*/ 368 h 652"/>
                  <a:gd name="T2" fmla="*/ 57 w 624"/>
                  <a:gd name="T3" fmla="*/ 397 h 652"/>
                  <a:gd name="T4" fmla="*/ 113 w 624"/>
                  <a:gd name="T5" fmla="*/ 567 h 652"/>
                  <a:gd name="T6" fmla="*/ 198 w 624"/>
                  <a:gd name="T7" fmla="*/ 623 h 652"/>
                  <a:gd name="T8" fmla="*/ 255 w 624"/>
                  <a:gd name="T9" fmla="*/ 595 h 652"/>
                  <a:gd name="T10" fmla="*/ 312 w 624"/>
                  <a:gd name="T11" fmla="*/ 595 h 652"/>
                  <a:gd name="T12" fmla="*/ 312 w 624"/>
                  <a:gd name="T13" fmla="*/ 623 h 652"/>
                  <a:gd name="T14" fmla="*/ 368 w 624"/>
                  <a:gd name="T15" fmla="*/ 623 h 652"/>
                  <a:gd name="T16" fmla="*/ 368 w 624"/>
                  <a:gd name="T17" fmla="*/ 595 h 652"/>
                  <a:gd name="T18" fmla="*/ 312 w 624"/>
                  <a:gd name="T19" fmla="*/ 510 h 652"/>
                  <a:gd name="T20" fmla="*/ 425 w 624"/>
                  <a:gd name="T21" fmla="*/ 538 h 652"/>
                  <a:gd name="T22" fmla="*/ 482 w 624"/>
                  <a:gd name="T23" fmla="*/ 623 h 652"/>
                  <a:gd name="T24" fmla="*/ 567 w 624"/>
                  <a:gd name="T25" fmla="*/ 652 h 652"/>
                  <a:gd name="T26" fmla="*/ 624 w 624"/>
                  <a:gd name="T27" fmla="*/ 595 h 652"/>
                  <a:gd name="T28" fmla="*/ 567 w 624"/>
                  <a:gd name="T29" fmla="*/ 538 h 652"/>
                  <a:gd name="T30" fmla="*/ 539 w 624"/>
                  <a:gd name="T31" fmla="*/ 453 h 652"/>
                  <a:gd name="T32" fmla="*/ 539 w 624"/>
                  <a:gd name="T33" fmla="*/ 368 h 652"/>
                  <a:gd name="T34" fmla="*/ 510 w 624"/>
                  <a:gd name="T35" fmla="*/ 340 h 652"/>
                  <a:gd name="T36" fmla="*/ 539 w 624"/>
                  <a:gd name="T37" fmla="*/ 198 h 652"/>
                  <a:gd name="T38" fmla="*/ 510 w 624"/>
                  <a:gd name="T39" fmla="*/ 170 h 652"/>
                  <a:gd name="T40" fmla="*/ 453 w 624"/>
                  <a:gd name="T41" fmla="*/ 198 h 652"/>
                  <a:gd name="T42" fmla="*/ 425 w 624"/>
                  <a:gd name="T43" fmla="*/ 198 h 652"/>
                  <a:gd name="T44" fmla="*/ 397 w 624"/>
                  <a:gd name="T45" fmla="*/ 113 h 652"/>
                  <a:gd name="T46" fmla="*/ 312 w 624"/>
                  <a:gd name="T47" fmla="*/ 56 h 652"/>
                  <a:gd name="T48" fmla="*/ 283 w 624"/>
                  <a:gd name="T49" fmla="*/ 85 h 652"/>
                  <a:gd name="T50" fmla="*/ 255 w 624"/>
                  <a:gd name="T51" fmla="*/ 56 h 652"/>
                  <a:gd name="T52" fmla="*/ 227 w 624"/>
                  <a:gd name="T53" fmla="*/ 85 h 652"/>
                  <a:gd name="T54" fmla="*/ 170 w 624"/>
                  <a:gd name="T55" fmla="*/ 0 h 652"/>
                  <a:gd name="T56" fmla="*/ 113 w 624"/>
                  <a:gd name="T57" fmla="*/ 0 h 652"/>
                  <a:gd name="T58" fmla="*/ 85 w 624"/>
                  <a:gd name="T59" fmla="*/ 28 h 652"/>
                  <a:gd name="T60" fmla="*/ 28 w 624"/>
                  <a:gd name="T61" fmla="*/ 28 h 652"/>
                  <a:gd name="T62" fmla="*/ 57 w 624"/>
                  <a:gd name="T63" fmla="*/ 141 h 652"/>
                  <a:gd name="T64" fmla="*/ 57 w 624"/>
                  <a:gd name="T65" fmla="*/ 312 h 652"/>
                  <a:gd name="T66" fmla="*/ 0 w 624"/>
                  <a:gd name="T67" fmla="*/ 368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24" h="652">
                    <a:moveTo>
                      <a:pt x="0" y="368"/>
                    </a:moveTo>
                    <a:lnTo>
                      <a:pt x="57" y="397"/>
                    </a:lnTo>
                    <a:lnTo>
                      <a:pt x="113" y="567"/>
                    </a:lnTo>
                    <a:lnTo>
                      <a:pt x="198" y="623"/>
                    </a:lnTo>
                    <a:lnTo>
                      <a:pt x="255" y="595"/>
                    </a:lnTo>
                    <a:lnTo>
                      <a:pt x="312" y="595"/>
                    </a:lnTo>
                    <a:lnTo>
                      <a:pt x="312" y="623"/>
                    </a:lnTo>
                    <a:lnTo>
                      <a:pt x="368" y="623"/>
                    </a:lnTo>
                    <a:lnTo>
                      <a:pt x="368" y="595"/>
                    </a:lnTo>
                    <a:lnTo>
                      <a:pt x="312" y="510"/>
                    </a:lnTo>
                    <a:lnTo>
                      <a:pt x="425" y="538"/>
                    </a:lnTo>
                    <a:lnTo>
                      <a:pt x="482" y="623"/>
                    </a:lnTo>
                    <a:lnTo>
                      <a:pt x="567" y="652"/>
                    </a:lnTo>
                    <a:lnTo>
                      <a:pt x="624" y="595"/>
                    </a:lnTo>
                    <a:lnTo>
                      <a:pt x="567" y="538"/>
                    </a:lnTo>
                    <a:lnTo>
                      <a:pt x="539" y="453"/>
                    </a:lnTo>
                    <a:lnTo>
                      <a:pt x="539" y="368"/>
                    </a:lnTo>
                    <a:lnTo>
                      <a:pt x="510" y="340"/>
                    </a:lnTo>
                    <a:lnTo>
                      <a:pt x="539" y="198"/>
                    </a:lnTo>
                    <a:lnTo>
                      <a:pt x="510" y="170"/>
                    </a:lnTo>
                    <a:lnTo>
                      <a:pt x="453" y="198"/>
                    </a:lnTo>
                    <a:lnTo>
                      <a:pt x="425" y="198"/>
                    </a:lnTo>
                    <a:lnTo>
                      <a:pt x="397" y="113"/>
                    </a:lnTo>
                    <a:lnTo>
                      <a:pt x="312" y="56"/>
                    </a:lnTo>
                    <a:lnTo>
                      <a:pt x="283" y="85"/>
                    </a:lnTo>
                    <a:lnTo>
                      <a:pt x="255" y="56"/>
                    </a:lnTo>
                    <a:lnTo>
                      <a:pt x="227" y="85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85" y="28"/>
                    </a:lnTo>
                    <a:lnTo>
                      <a:pt x="28" y="28"/>
                    </a:lnTo>
                    <a:lnTo>
                      <a:pt x="57" y="141"/>
                    </a:lnTo>
                    <a:lnTo>
                      <a:pt x="57" y="312"/>
                    </a:lnTo>
                    <a:lnTo>
                      <a:pt x="0" y="368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2202" y="4911"/>
                <a:ext cx="709" cy="992"/>
              </a:xfrm>
              <a:custGeom>
                <a:avLst/>
                <a:gdLst>
                  <a:gd name="T0" fmla="*/ 425 w 709"/>
                  <a:gd name="T1" fmla="*/ 992 h 992"/>
                  <a:gd name="T2" fmla="*/ 510 w 709"/>
                  <a:gd name="T3" fmla="*/ 935 h 992"/>
                  <a:gd name="T4" fmla="*/ 567 w 709"/>
                  <a:gd name="T5" fmla="*/ 822 h 992"/>
                  <a:gd name="T6" fmla="*/ 539 w 709"/>
                  <a:gd name="T7" fmla="*/ 737 h 992"/>
                  <a:gd name="T8" fmla="*/ 652 w 709"/>
                  <a:gd name="T9" fmla="*/ 765 h 992"/>
                  <a:gd name="T10" fmla="*/ 709 w 709"/>
                  <a:gd name="T11" fmla="*/ 709 h 992"/>
                  <a:gd name="T12" fmla="*/ 709 w 709"/>
                  <a:gd name="T13" fmla="*/ 538 h 992"/>
                  <a:gd name="T14" fmla="*/ 680 w 709"/>
                  <a:gd name="T15" fmla="*/ 425 h 992"/>
                  <a:gd name="T16" fmla="*/ 624 w 709"/>
                  <a:gd name="T17" fmla="*/ 340 h 992"/>
                  <a:gd name="T18" fmla="*/ 539 w 709"/>
                  <a:gd name="T19" fmla="*/ 340 h 992"/>
                  <a:gd name="T20" fmla="*/ 482 w 709"/>
                  <a:gd name="T21" fmla="*/ 283 h 992"/>
                  <a:gd name="T22" fmla="*/ 453 w 709"/>
                  <a:gd name="T23" fmla="*/ 312 h 992"/>
                  <a:gd name="T24" fmla="*/ 397 w 709"/>
                  <a:gd name="T25" fmla="*/ 255 h 992"/>
                  <a:gd name="T26" fmla="*/ 368 w 709"/>
                  <a:gd name="T27" fmla="*/ 142 h 992"/>
                  <a:gd name="T28" fmla="*/ 340 w 709"/>
                  <a:gd name="T29" fmla="*/ 113 h 992"/>
                  <a:gd name="T30" fmla="*/ 340 w 709"/>
                  <a:gd name="T31" fmla="*/ 85 h 992"/>
                  <a:gd name="T32" fmla="*/ 255 w 709"/>
                  <a:gd name="T33" fmla="*/ 57 h 992"/>
                  <a:gd name="T34" fmla="*/ 198 w 709"/>
                  <a:gd name="T35" fmla="*/ 85 h 992"/>
                  <a:gd name="T36" fmla="*/ 113 w 709"/>
                  <a:gd name="T37" fmla="*/ 0 h 992"/>
                  <a:gd name="T38" fmla="*/ 28 w 709"/>
                  <a:gd name="T39" fmla="*/ 57 h 992"/>
                  <a:gd name="T40" fmla="*/ 28 w 709"/>
                  <a:gd name="T41" fmla="*/ 113 h 992"/>
                  <a:gd name="T42" fmla="*/ 0 w 709"/>
                  <a:gd name="T43" fmla="*/ 170 h 992"/>
                  <a:gd name="T44" fmla="*/ 113 w 709"/>
                  <a:gd name="T45" fmla="*/ 227 h 992"/>
                  <a:gd name="T46" fmla="*/ 113 w 709"/>
                  <a:gd name="T47" fmla="*/ 255 h 992"/>
                  <a:gd name="T48" fmla="*/ 142 w 709"/>
                  <a:gd name="T49" fmla="*/ 283 h 992"/>
                  <a:gd name="T50" fmla="*/ 198 w 709"/>
                  <a:gd name="T51" fmla="*/ 368 h 992"/>
                  <a:gd name="T52" fmla="*/ 170 w 709"/>
                  <a:gd name="T53" fmla="*/ 453 h 992"/>
                  <a:gd name="T54" fmla="*/ 227 w 709"/>
                  <a:gd name="T55" fmla="*/ 510 h 992"/>
                  <a:gd name="T56" fmla="*/ 227 w 709"/>
                  <a:gd name="T57" fmla="*/ 624 h 992"/>
                  <a:gd name="T58" fmla="*/ 170 w 709"/>
                  <a:gd name="T59" fmla="*/ 652 h 992"/>
                  <a:gd name="T60" fmla="*/ 142 w 709"/>
                  <a:gd name="T61" fmla="*/ 680 h 992"/>
                  <a:gd name="T62" fmla="*/ 227 w 709"/>
                  <a:gd name="T63" fmla="*/ 737 h 992"/>
                  <a:gd name="T64" fmla="*/ 283 w 709"/>
                  <a:gd name="T65" fmla="*/ 794 h 992"/>
                  <a:gd name="T66" fmla="*/ 312 w 709"/>
                  <a:gd name="T67" fmla="*/ 879 h 992"/>
                  <a:gd name="T68" fmla="*/ 368 w 709"/>
                  <a:gd name="T69" fmla="*/ 964 h 992"/>
                  <a:gd name="T70" fmla="*/ 425 w 709"/>
                  <a:gd name="T71" fmla="*/ 992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9" h="992">
                    <a:moveTo>
                      <a:pt x="425" y="992"/>
                    </a:moveTo>
                    <a:lnTo>
                      <a:pt x="510" y="935"/>
                    </a:lnTo>
                    <a:lnTo>
                      <a:pt x="567" y="822"/>
                    </a:lnTo>
                    <a:lnTo>
                      <a:pt x="539" y="737"/>
                    </a:lnTo>
                    <a:lnTo>
                      <a:pt x="652" y="765"/>
                    </a:lnTo>
                    <a:lnTo>
                      <a:pt x="709" y="709"/>
                    </a:lnTo>
                    <a:lnTo>
                      <a:pt x="709" y="538"/>
                    </a:lnTo>
                    <a:lnTo>
                      <a:pt x="680" y="425"/>
                    </a:lnTo>
                    <a:lnTo>
                      <a:pt x="624" y="340"/>
                    </a:lnTo>
                    <a:lnTo>
                      <a:pt x="539" y="340"/>
                    </a:lnTo>
                    <a:lnTo>
                      <a:pt x="482" y="283"/>
                    </a:lnTo>
                    <a:lnTo>
                      <a:pt x="453" y="312"/>
                    </a:lnTo>
                    <a:lnTo>
                      <a:pt x="397" y="255"/>
                    </a:lnTo>
                    <a:lnTo>
                      <a:pt x="368" y="142"/>
                    </a:lnTo>
                    <a:lnTo>
                      <a:pt x="340" y="113"/>
                    </a:lnTo>
                    <a:lnTo>
                      <a:pt x="340" y="85"/>
                    </a:lnTo>
                    <a:lnTo>
                      <a:pt x="255" y="57"/>
                    </a:lnTo>
                    <a:lnTo>
                      <a:pt x="198" y="85"/>
                    </a:lnTo>
                    <a:lnTo>
                      <a:pt x="113" y="0"/>
                    </a:lnTo>
                    <a:lnTo>
                      <a:pt x="28" y="57"/>
                    </a:lnTo>
                    <a:lnTo>
                      <a:pt x="28" y="113"/>
                    </a:lnTo>
                    <a:lnTo>
                      <a:pt x="0" y="170"/>
                    </a:lnTo>
                    <a:lnTo>
                      <a:pt x="113" y="227"/>
                    </a:lnTo>
                    <a:lnTo>
                      <a:pt x="113" y="255"/>
                    </a:lnTo>
                    <a:lnTo>
                      <a:pt x="142" y="283"/>
                    </a:lnTo>
                    <a:lnTo>
                      <a:pt x="198" y="368"/>
                    </a:lnTo>
                    <a:lnTo>
                      <a:pt x="170" y="453"/>
                    </a:lnTo>
                    <a:lnTo>
                      <a:pt x="227" y="510"/>
                    </a:lnTo>
                    <a:lnTo>
                      <a:pt x="227" y="624"/>
                    </a:lnTo>
                    <a:lnTo>
                      <a:pt x="170" y="652"/>
                    </a:lnTo>
                    <a:lnTo>
                      <a:pt x="142" y="680"/>
                    </a:lnTo>
                    <a:lnTo>
                      <a:pt x="227" y="737"/>
                    </a:lnTo>
                    <a:lnTo>
                      <a:pt x="283" y="794"/>
                    </a:lnTo>
                    <a:lnTo>
                      <a:pt x="312" y="879"/>
                    </a:lnTo>
                    <a:lnTo>
                      <a:pt x="368" y="964"/>
                    </a:lnTo>
                    <a:lnTo>
                      <a:pt x="425" y="99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1918" y="5053"/>
                <a:ext cx="567" cy="765"/>
              </a:xfrm>
              <a:custGeom>
                <a:avLst/>
                <a:gdLst>
                  <a:gd name="T0" fmla="*/ 567 w 567"/>
                  <a:gd name="T1" fmla="*/ 652 h 765"/>
                  <a:gd name="T2" fmla="*/ 511 w 567"/>
                  <a:gd name="T3" fmla="*/ 595 h 765"/>
                  <a:gd name="T4" fmla="*/ 426 w 567"/>
                  <a:gd name="T5" fmla="*/ 538 h 765"/>
                  <a:gd name="T6" fmla="*/ 454 w 567"/>
                  <a:gd name="T7" fmla="*/ 510 h 765"/>
                  <a:gd name="T8" fmla="*/ 511 w 567"/>
                  <a:gd name="T9" fmla="*/ 482 h 765"/>
                  <a:gd name="T10" fmla="*/ 511 w 567"/>
                  <a:gd name="T11" fmla="*/ 368 h 765"/>
                  <a:gd name="T12" fmla="*/ 454 w 567"/>
                  <a:gd name="T13" fmla="*/ 311 h 765"/>
                  <a:gd name="T14" fmla="*/ 482 w 567"/>
                  <a:gd name="T15" fmla="*/ 226 h 765"/>
                  <a:gd name="T16" fmla="*/ 426 w 567"/>
                  <a:gd name="T17" fmla="*/ 141 h 765"/>
                  <a:gd name="T18" fmla="*/ 397 w 567"/>
                  <a:gd name="T19" fmla="*/ 113 h 765"/>
                  <a:gd name="T20" fmla="*/ 397 w 567"/>
                  <a:gd name="T21" fmla="*/ 85 h 765"/>
                  <a:gd name="T22" fmla="*/ 284 w 567"/>
                  <a:gd name="T23" fmla="*/ 28 h 765"/>
                  <a:gd name="T24" fmla="*/ 227 w 567"/>
                  <a:gd name="T25" fmla="*/ 56 h 765"/>
                  <a:gd name="T26" fmla="*/ 114 w 567"/>
                  <a:gd name="T27" fmla="*/ 0 h 765"/>
                  <a:gd name="T28" fmla="*/ 29 w 567"/>
                  <a:gd name="T29" fmla="*/ 28 h 765"/>
                  <a:gd name="T30" fmla="*/ 0 w 567"/>
                  <a:gd name="T31" fmla="*/ 283 h 765"/>
                  <a:gd name="T32" fmla="*/ 0 w 567"/>
                  <a:gd name="T33" fmla="*/ 311 h 765"/>
                  <a:gd name="T34" fmla="*/ 114 w 567"/>
                  <a:gd name="T35" fmla="*/ 453 h 765"/>
                  <a:gd name="T36" fmla="*/ 57 w 567"/>
                  <a:gd name="T37" fmla="*/ 482 h 765"/>
                  <a:gd name="T38" fmla="*/ 85 w 567"/>
                  <a:gd name="T39" fmla="*/ 538 h 765"/>
                  <a:gd name="T40" fmla="*/ 170 w 567"/>
                  <a:gd name="T41" fmla="*/ 567 h 765"/>
                  <a:gd name="T42" fmla="*/ 199 w 567"/>
                  <a:gd name="T43" fmla="*/ 652 h 765"/>
                  <a:gd name="T44" fmla="*/ 426 w 567"/>
                  <a:gd name="T45" fmla="*/ 765 h 765"/>
                  <a:gd name="T46" fmla="*/ 482 w 567"/>
                  <a:gd name="T47" fmla="*/ 652 h 765"/>
                  <a:gd name="T48" fmla="*/ 539 w 567"/>
                  <a:gd name="T49" fmla="*/ 680 h 765"/>
                  <a:gd name="T50" fmla="*/ 567 w 567"/>
                  <a:gd name="T51" fmla="*/ 652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67" h="765">
                    <a:moveTo>
                      <a:pt x="567" y="652"/>
                    </a:moveTo>
                    <a:lnTo>
                      <a:pt x="511" y="595"/>
                    </a:lnTo>
                    <a:lnTo>
                      <a:pt x="426" y="538"/>
                    </a:lnTo>
                    <a:lnTo>
                      <a:pt x="454" y="510"/>
                    </a:lnTo>
                    <a:lnTo>
                      <a:pt x="511" y="482"/>
                    </a:lnTo>
                    <a:lnTo>
                      <a:pt x="511" y="368"/>
                    </a:lnTo>
                    <a:lnTo>
                      <a:pt x="454" y="311"/>
                    </a:lnTo>
                    <a:lnTo>
                      <a:pt x="482" y="226"/>
                    </a:lnTo>
                    <a:lnTo>
                      <a:pt x="426" y="141"/>
                    </a:lnTo>
                    <a:lnTo>
                      <a:pt x="397" y="113"/>
                    </a:lnTo>
                    <a:lnTo>
                      <a:pt x="397" y="85"/>
                    </a:lnTo>
                    <a:lnTo>
                      <a:pt x="284" y="28"/>
                    </a:lnTo>
                    <a:lnTo>
                      <a:pt x="227" y="56"/>
                    </a:lnTo>
                    <a:lnTo>
                      <a:pt x="114" y="0"/>
                    </a:lnTo>
                    <a:lnTo>
                      <a:pt x="29" y="28"/>
                    </a:lnTo>
                    <a:lnTo>
                      <a:pt x="0" y="283"/>
                    </a:lnTo>
                    <a:lnTo>
                      <a:pt x="0" y="311"/>
                    </a:lnTo>
                    <a:lnTo>
                      <a:pt x="114" y="453"/>
                    </a:lnTo>
                    <a:lnTo>
                      <a:pt x="57" y="482"/>
                    </a:lnTo>
                    <a:lnTo>
                      <a:pt x="85" y="538"/>
                    </a:lnTo>
                    <a:lnTo>
                      <a:pt x="170" y="567"/>
                    </a:lnTo>
                    <a:lnTo>
                      <a:pt x="199" y="652"/>
                    </a:lnTo>
                    <a:lnTo>
                      <a:pt x="426" y="765"/>
                    </a:lnTo>
                    <a:lnTo>
                      <a:pt x="482" y="652"/>
                    </a:lnTo>
                    <a:lnTo>
                      <a:pt x="539" y="680"/>
                    </a:lnTo>
                    <a:lnTo>
                      <a:pt x="567" y="652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2088" y="5705"/>
                <a:ext cx="681" cy="907"/>
              </a:xfrm>
              <a:custGeom>
                <a:avLst/>
                <a:gdLst>
                  <a:gd name="T0" fmla="*/ 227 w 681"/>
                  <a:gd name="T1" fmla="*/ 595 h 907"/>
                  <a:gd name="T2" fmla="*/ 199 w 681"/>
                  <a:gd name="T3" fmla="*/ 510 h 907"/>
                  <a:gd name="T4" fmla="*/ 256 w 681"/>
                  <a:gd name="T5" fmla="*/ 510 h 907"/>
                  <a:gd name="T6" fmla="*/ 256 w 681"/>
                  <a:gd name="T7" fmla="*/ 453 h 907"/>
                  <a:gd name="T8" fmla="*/ 199 w 681"/>
                  <a:gd name="T9" fmla="*/ 368 h 907"/>
                  <a:gd name="T10" fmla="*/ 86 w 681"/>
                  <a:gd name="T11" fmla="*/ 311 h 907"/>
                  <a:gd name="T12" fmla="*/ 57 w 681"/>
                  <a:gd name="T13" fmla="*/ 255 h 907"/>
                  <a:gd name="T14" fmla="*/ 86 w 681"/>
                  <a:gd name="T15" fmla="*/ 141 h 907"/>
                  <a:gd name="T16" fmla="*/ 29 w 681"/>
                  <a:gd name="T17" fmla="*/ 85 h 907"/>
                  <a:gd name="T18" fmla="*/ 29 w 681"/>
                  <a:gd name="T19" fmla="*/ 56 h 907"/>
                  <a:gd name="T20" fmla="*/ 0 w 681"/>
                  <a:gd name="T21" fmla="*/ 28 h 907"/>
                  <a:gd name="T22" fmla="*/ 29 w 681"/>
                  <a:gd name="T23" fmla="*/ 0 h 907"/>
                  <a:gd name="T24" fmla="*/ 256 w 681"/>
                  <a:gd name="T25" fmla="*/ 113 h 907"/>
                  <a:gd name="T26" fmla="*/ 312 w 681"/>
                  <a:gd name="T27" fmla="*/ 0 h 907"/>
                  <a:gd name="T28" fmla="*/ 369 w 681"/>
                  <a:gd name="T29" fmla="*/ 28 h 907"/>
                  <a:gd name="T30" fmla="*/ 397 w 681"/>
                  <a:gd name="T31" fmla="*/ 0 h 907"/>
                  <a:gd name="T32" fmla="*/ 426 w 681"/>
                  <a:gd name="T33" fmla="*/ 85 h 907"/>
                  <a:gd name="T34" fmla="*/ 482 w 681"/>
                  <a:gd name="T35" fmla="*/ 170 h 907"/>
                  <a:gd name="T36" fmla="*/ 539 w 681"/>
                  <a:gd name="T37" fmla="*/ 198 h 907"/>
                  <a:gd name="T38" fmla="*/ 539 w 681"/>
                  <a:gd name="T39" fmla="*/ 425 h 907"/>
                  <a:gd name="T40" fmla="*/ 596 w 681"/>
                  <a:gd name="T41" fmla="*/ 453 h 907"/>
                  <a:gd name="T42" fmla="*/ 567 w 681"/>
                  <a:gd name="T43" fmla="*/ 538 h 907"/>
                  <a:gd name="T44" fmla="*/ 653 w 681"/>
                  <a:gd name="T45" fmla="*/ 623 h 907"/>
                  <a:gd name="T46" fmla="*/ 681 w 681"/>
                  <a:gd name="T47" fmla="*/ 708 h 907"/>
                  <a:gd name="T48" fmla="*/ 596 w 681"/>
                  <a:gd name="T49" fmla="*/ 765 h 907"/>
                  <a:gd name="T50" fmla="*/ 596 w 681"/>
                  <a:gd name="T51" fmla="*/ 878 h 907"/>
                  <a:gd name="T52" fmla="*/ 482 w 681"/>
                  <a:gd name="T53" fmla="*/ 907 h 907"/>
                  <a:gd name="T54" fmla="*/ 426 w 681"/>
                  <a:gd name="T55" fmla="*/ 907 h 907"/>
                  <a:gd name="T56" fmla="*/ 284 w 681"/>
                  <a:gd name="T57" fmla="*/ 737 h 907"/>
                  <a:gd name="T58" fmla="*/ 341 w 681"/>
                  <a:gd name="T59" fmla="*/ 737 h 907"/>
                  <a:gd name="T60" fmla="*/ 369 w 681"/>
                  <a:gd name="T61" fmla="*/ 737 h 907"/>
                  <a:gd name="T62" fmla="*/ 341 w 681"/>
                  <a:gd name="T63" fmla="*/ 623 h 907"/>
                  <a:gd name="T64" fmla="*/ 227 w 681"/>
                  <a:gd name="T65" fmla="*/ 595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1" h="907">
                    <a:moveTo>
                      <a:pt x="227" y="595"/>
                    </a:moveTo>
                    <a:lnTo>
                      <a:pt x="199" y="510"/>
                    </a:lnTo>
                    <a:lnTo>
                      <a:pt x="256" y="510"/>
                    </a:lnTo>
                    <a:lnTo>
                      <a:pt x="256" y="453"/>
                    </a:lnTo>
                    <a:lnTo>
                      <a:pt x="199" y="368"/>
                    </a:lnTo>
                    <a:lnTo>
                      <a:pt x="86" y="311"/>
                    </a:lnTo>
                    <a:lnTo>
                      <a:pt x="57" y="255"/>
                    </a:lnTo>
                    <a:lnTo>
                      <a:pt x="86" y="141"/>
                    </a:lnTo>
                    <a:lnTo>
                      <a:pt x="29" y="85"/>
                    </a:lnTo>
                    <a:lnTo>
                      <a:pt x="29" y="56"/>
                    </a:lnTo>
                    <a:lnTo>
                      <a:pt x="0" y="28"/>
                    </a:lnTo>
                    <a:lnTo>
                      <a:pt x="29" y="0"/>
                    </a:lnTo>
                    <a:lnTo>
                      <a:pt x="256" y="113"/>
                    </a:lnTo>
                    <a:lnTo>
                      <a:pt x="312" y="0"/>
                    </a:lnTo>
                    <a:lnTo>
                      <a:pt x="369" y="28"/>
                    </a:lnTo>
                    <a:lnTo>
                      <a:pt x="397" y="0"/>
                    </a:lnTo>
                    <a:lnTo>
                      <a:pt x="426" y="85"/>
                    </a:lnTo>
                    <a:lnTo>
                      <a:pt x="482" y="170"/>
                    </a:lnTo>
                    <a:lnTo>
                      <a:pt x="539" y="198"/>
                    </a:lnTo>
                    <a:lnTo>
                      <a:pt x="539" y="425"/>
                    </a:lnTo>
                    <a:lnTo>
                      <a:pt x="596" y="453"/>
                    </a:lnTo>
                    <a:lnTo>
                      <a:pt x="567" y="538"/>
                    </a:lnTo>
                    <a:lnTo>
                      <a:pt x="653" y="623"/>
                    </a:lnTo>
                    <a:lnTo>
                      <a:pt x="681" y="708"/>
                    </a:lnTo>
                    <a:lnTo>
                      <a:pt x="596" y="765"/>
                    </a:lnTo>
                    <a:lnTo>
                      <a:pt x="596" y="878"/>
                    </a:lnTo>
                    <a:lnTo>
                      <a:pt x="482" y="907"/>
                    </a:lnTo>
                    <a:lnTo>
                      <a:pt x="426" y="907"/>
                    </a:lnTo>
                    <a:lnTo>
                      <a:pt x="284" y="737"/>
                    </a:lnTo>
                    <a:lnTo>
                      <a:pt x="341" y="737"/>
                    </a:lnTo>
                    <a:lnTo>
                      <a:pt x="369" y="737"/>
                    </a:lnTo>
                    <a:lnTo>
                      <a:pt x="341" y="623"/>
                    </a:lnTo>
                    <a:lnTo>
                      <a:pt x="227" y="595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1720" y="5421"/>
                <a:ext cx="624" cy="907"/>
              </a:xfrm>
              <a:custGeom>
                <a:avLst/>
                <a:gdLst>
                  <a:gd name="T0" fmla="*/ 595 w 624"/>
                  <a:gd name="T1" fmla="*/ 879 h 907"/>
                  <a:gd name="T2" fmla="*/ 510 w 624"/>
                  <a:gd name="T3" fmla="*/ 879 h 907"/>
                  <a:gd name="T4" fmla="*/ 482 w 624"/>
                  <a:gd name="T5" fmla="*/ 822 h 907"/>
                  <a:gd name="T6" fmla="*/ 340 w 624"/>
                  <a:gd name="T7" fmla="*/ 907 h 907"/>
                  <a:gd name="T8" fmla="*/ 227 w 624"/>
                  <a:gd name="T9" fmla="*/ 737 h 907"/>
                  <a:gd name="T10" fmla="*/ 0 w 624"/>
                  <a:gd name="T11" fmla="*/ 737 h 907"/>
                  <a:gd name="T12" fmla="*/ 0 w 624"/>
                  <a:gd name="T13" fmla="*/ 624 h 907"/>
                  <a:gd name="T14" fmla="*/ 57 w 624"/>
                  <a:gd name="T15" fmla="*/ 567 h 907"/>
                  <a:gd name="T16" fmla="*/ 57 w 624"/>
                  <a:gd name="T17" fmla="*/ 510 h 907"/>
                  <a:gd name="T18" fmla="*/ 0 w 624"/>
                  <a:gd name="T19" fmla="*/ 369 h 907"/>
                  <a:gd name="T20" fmla="*/ 57 w 624"/>
                  <a:gd name="T21" fmla="*/ 312 h 907"/>
                  <a:gd name="T22" fmla="*/ 57 w 624"/>
                  <a:gd name="T23" fmla="*/ 255 h 907"/>
                  <a:gd name="T24" fmla="*/ 142 w 624"/>
                  <a:gd name="T25" fmla="*/ 227 h 907"/>
                  <a:gd name="T26" fmla="*/ 170 w 624"/>
                  <a:gd name="T27" fmla="*/ 142 h 907"/>
                  <a:gd name="T28" fmla="*/ 170 w 624"/>
                  <a:gd name="T29" fmla="*/ 0 h 907"/>
                  <a:gd name="T30" fmla="*/ 255 w 624"/>
                  <a:gd name="T31" fmla="*/ 114 h 907"/>
                  <a:gd name="T32" fmla="*/ 283 w 624"/>
                  <a:gd name="T33" fmla="*/ 170 h 907"/>
                  <a:gd name="T34" fmla="*/ 368 w 624"/>
                  <a:gd name="T35" fmla="*/ 199 h 907"/>
                  <a:gd name="T36" fmla="*/ 397 w 624"/>
                  <a:gd name="T37" fmla="*/ 284 h 907"/>
                  <a:gd name="T38" fmla="*/ 368 w 624"/>
                  <a:gd name="T39" fmla="*/ 312 h 907"/>
                  <a:gd name="T40" fmla="*/ 397 w 624"/>
                  <a:gd name="T41" fmla="*/ 340 h 907"/>
                  <a:gd name="T42" fmla="*/ 397 w 624"/>
                  <a:gd name="T43" fmla="*/ 369 h 907"/>
                  <a:gd name="T44" fmla="*/ 454 w 624"/>
                  <a:gd name="T45" fmla="*/ 425 h 907"/>
                  <a:gd name="T46" fmla="*/ 425 w 624"/>
                  <a:gd name="T47" fmla="*/ 539 h 907"/>
                  <a:gd name="T48" fmla="*/ 454 w 624"/>
                  <a:gd name="T49" fmla="*/ 595 h 907"/>
                  <a:gd name="T50" fmla="*/ 567 w 624"/>
                  <a:gd name="T51" fmla="*/ 652 h 907"/>
                  <a:gd name="T52" fmla="*/ 624 w 624"/>
                  <a:gd name="T53" fmla="*/ 737 h 907"/>
                  <a:gd name="T54" fmla="*/ 624 w 624"/>
                  <a:gd name="T55" fmla="*/ 794 h 907"/>
                  <a:gd name="T56" fmla="*/ 567 w 624"/>
                  <a:gd name="T57" fmla="*/ 794 h 907"/>
                  <a:gd name="T58" fmla="*/ 595 w 624"/>
                  <a:gd name="T59" fmla="*/ 879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24" h="907">
                    <a:moveTo>
                      <a:pt x="595" y="879"/>
                    </a:moveTo>
                    <a:lnTo>
                      <a:pt x="510" y="879"/>
                    </a:lnTo>
                    <a:lnTo>
                      <a:pt x="482" y="822"/>
                    </a:lnTo>
                    <a:lnTo>
                      <a:pt x="340" y="907"/>
                    </a:lnTo>
                    <a:lnTo>
                      <a:pt x="227" y="737"/>
                    </a:lnTo>
                    <a:lnTo>
                      <a:pt x="0" y="737"/>
                    </a:lnTo>
                    <a:lnTo>
                      <a:pt x="0" y="624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369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142" y="227"/>
                    </a:lnTo>
                    <a:lnTo>
                      <a:pt x="170" y="142"/>
                    </a:lnTo>
                    <a:lnTo>
                      <a:pt x="170" y="0"/>
                    </a:lnTo>
                    <a:lnTo>
                      <a:pt x="255" y="114"/>
                    </a:lnTo>
                    <a:lnTo>
                      <a:pt x="283" y="170"/>
                    </a:lnTo>
                    <a:lnTo>
                      <a:pt x="368" y="199"/>
                    </a:lnTo>
                    <a:lnTo>
                      <a:pt x="397" y="284"/>
                    </a:lnTo>
                    <a:lnTo>
                      <a:pt x="368" y="312"/>
                    </a:lnTo>
                    <a:lnTo>
                      <a:pt x="397" y="340"/>
                    </a:lnTo>
                    <a:lnTo>
                      <a:pt x="397" y="369"/>
                    </a:lnTo>
                    <a:lnTo>
                      <a:pt x="454" y="425"/>
                    </a:lnTo>
                    <a:lnTo>
                      <a:pt x="425" y="539"/>
                    </a:lnTo>
                    <a:lnTo>
                      <a:pt x="454" y="595"/>
                    </a:lnTo>
                    <a:lnTo>
                      <a:pt x="567" y="652"/>
                    </a:lnTo>
                    <a:lnTo>
                      <a:pt x="624" y="737"/>
                    </a:lnTo>
                    <a:lnTo>
                      <a:pt x="624" y="794"/>
                    </a:lnTo>
                    <a:lnTo>
                      <a:pt x="567" y="794"/>
                    </a:lnTo>
                    <a:lnTo>
                      <a:pt x="595" y="879"/>
                    </a:lnTo>
                    <a:close/>
                  </a:path>
                </a:pathLst>
              </a:custGeom>
              <a:ln w="76200">
                <a:solidFill>
                  <a:schemeClr val="tx1"/>
                </a:solidFill>
                <a:headEnd/>
                <a:tailEnd/>
              </a:ln>
              <a:extLst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21" name="グループ化 120"/>
          <p:cNvGrpSpPr/>
          <p:nvPr/>
        </p:nvGrpSpPr>
        <p:grpSpPr>
          <a:xfrm>
            <a:off x="1200145" y="348148"/>
            <a:ext cx="7470775" cy="12150725"/>
            <a:chOff x="1200150" y="325438"/>
            <a:chExt cx="7470775" cy="12150725"/>
          </a:xfrm>
        </p:grpSpPr>
        <p:sp>
          <p:nvSpPr>
            <p:cNvPr id="122" name="Freeform 261"/>
            <p:cNvSpPr>
              <a:spLocks/>
            </p:cNvSpPr>
            <p:nvPr/>
          </p:nvSpPr>
          <p:spPr bwMode="auto">
            <a:xfrm>
              <a:off x="2278063" y="2889250"/>
              <a:ext cx="4502150" cy="7112000"/>
            </a:xfrm>
            <a:custGeom>
              <a:avLst/>
              <a:gdLst>
                <a:gd name="T0" fmla="*/ 1730 w 2835"/>
                <a:gd name="T1" fmla="*/ 227 h 4479"/>
                <a:gd name="T2" fmla="*/ 1786 w 2835"/>
                <a:gd name="T3" fmla="*/ 312 h 4479"/>
                <a:gd name="T4" fmla="*/ 1900 w 2835"/>
                <a:gd name="T5" fmla="*/ 453 h 4479"/>
                <a:gd name="T6" fmla="*/ 1871 w 2835"/>
                <a:gd name="T7" fmla="*/ 567 h 4479"/>
                <a:gd name="T8" fmla="*/ 2042 w 2835"/>
                <a:gd name="T9" fmla="*/ 397 h 4479"/>
                <a:gd name="T10" fmla="*/ 1928 w 2835"/>
                <a:gd name="T11" fmla="*/ 312 h 4479"/>
                <a:gd name="T12" fmla="*/ 2042 w 2835"/>
                <a:gd name="T13" fmla="*/ 141 h 4479"/>
                <a:gd name="T14" fmla="*/ 2098 w 2835"/>
                <a:gd name="T15" fmla="*/ 0 h 4479"/>
                <a:gd name="T16" fmla="*/ 2183 w 2835"/>
                <a:gd name="T17" fmla="*/ 56 h 4479"/>
                <a:gd name="T18" fmla="*/ 2212 w 2835"/>
                <a:gd name="T19" fmla="*/ 283 h 4479"/>
                <a:gd name="T20" fmla="*/ 2212 w 2835"/>
                <a:gd name="T21" fmla="*/ 567 h 4479"/>
                <a:gd name="T22" fmla="*/ 2382 w 2835"/>
                <a:gd name="T23" fmla="*/ 935 h 4479"/>
                <a:gd name="T24" fmla="*/ 2609 w 2835"/>
                <a:gd name="T25" fmla="*/ 1077 h 4479"/>
                <a:gd name="T26" fmla="*/ 2835 w 2835"/>
                <a:gd name="T27" fmla="*/ 1304 h 4479"/>
                <a:gd name="T28" fmla="*/ 2665 w 2835"/>
                <a:gd name="T29" fmla="*/ 1729 h 4479"/>
                <a:gd name="T30" fmla="*/ 2467 w 2835"/>
                <a:gd name="T31" fmla="*/ 2069 h 4479"/>
                <a:gd name="T32" fmla="*/ 1730 w 2835"/>
                <a:gd name="T33" fmla="*/ 2466 h 4479"/>
                <a:gd name="T34" fmla="*/ 1616 w 2835"/>
                <a:gd name="T35" fmla="*/ 2608 h 4479"/>
                <a:gd name="T36" fmla="*/ 1531 w 2835"/>
                <a:gd name="T37" fmla="*/ 2551 h 4479"/>
                <a:gd name="T38" fmla="*/ 1531 w 2835"/>
                <a:gd name="T39" fmla="*/ 2693 h 4479"/>
                <a:gd name="T40" fmla="*/ 1333 w 2835"/>
                <a:gd name="T41" fmla="*/ 2948 h 4479"/>
                <a:gd name="T42" fmla="*/ 1276 w 2835"/>
                <a:gd name="T43" fmla="*/ 3090 h 4479"/>
                <a:gd name="T44" fmla="*/ 1078 w 2835"/>
                <a:gd name="T45" fmla="*/ 3061 h 4479"/>
                <a:gd name="T46" fmla="*/ 964 w 2835"/>
                <a:gd name="T47" fmla="*/ 3175 h 4479"/>
                <a:gd name="T48" fmla="*/ 794 w 2835"/>
                <a:gd name="T49" fmla="*/ 3147 h 4479"/>
                <a:gd name="T50" fmla="*/ 766 w 2835"/>
                <a:gd name="T51" fmla="*/ 3260 h 4479"/>
                <a:gd name="T52" fmla="*/ 596 w 2835"/>
                <a:gd name="T53" fmla="*/ 3232 h 4479"/>
                <a:gd name="T54" fmla="*/ 482 w 2835"/>
                <a:gd name="T55" fmla="*/ 3543 h 4479"/>
                <a:gd name="T56" fmla="*/ 539 w 2835"/>
                <a:gd name="T57" fmla="*/ 3714 h 4479"/>
                <a:gd name="T58" fmla="*/ 454 w 2835"/>
                <a:gd name="T59" fmla="*/ 3742 h 4479"/>
                <a:gd name="T60" fmla="*/ 341 w 2835"/>
                <a:gd name="T61" fmla="*/ 3855 h 4479"/>
                <a:gd name="T62" fmla="*/ 284 w 2835"/>
                <a:gd name="T63" fmla="*/ 3969 h 4479"/>
                <a:gd name="T64" fmla="*/ 341 w 2835"/>
                <a:gd name="T65" fmla="*/ 4167 h 4479"/>
                <a:gd name="T66" fmla="*/ 284 w 2835"/>
                <a:gd name="T67" fmla="*/ 4337 h 4479"/>
                <a:gd name="T68" fmla="*/ 199 w 2835"/>
                <a:gd name="T69" fmla="*/ 4366 h 4479"/>
                <a:gd name="T70" fmla="*/ 114 w 2835"/>
                <a:gd name="T71" fmla="*/ 4252 h 4479"/>
                <a:gd name="T72" fmla="*/ 0 w 2835"/>
                <a:gd name="T73" fmla="*/ 4110 h 4479"/>
                <a:gd name="T74" fmla="*/ 29 w 2835"/>
                <a:gd name="T75" fmla="*/ 3940 h 4479"/>
                <a:gd name="T76" fmla="*/ 312 w 2835"/>
                <a:gd name="T77" fmla="*/ 3543 h 4479"/>
                <a:gd name="T78" fmla="*/ 284 w 2835"/>
                <a:gd name="T79" fmla="*/ 3458 h 4479"/>
                <a:gd name="T80" fmla="*/ 426 w 2835"/>
                <a:gd name="T81" fmla="*/ 3317 h 4479"/>
                <a:gd name="T82" fmla="*/ 397 w 2835"/>
                <a:gd name="T83" fmla="*/ 3175 h 4479"/>
                <a:gd name="T84" fmla="*/ 482 w 2835"/>
                <a:gd name="T85" fmla="*/ 3005 h 4479"/>
                <a:gd name="T86" fmla="*/ 341 w 2835"/>
                <a:gd name="T87" fmla="*/ 2778 h 4479"/>
                <a:gd name="T88" fmla="*/ 482 w 2835"/>
                <a:gd name="T89" fmla="*/ 2608 h 4479"/>
                <a:gd name="T90" fmla="*/ 681 w 2835"/>
                <a:gd name="T91" fmla="*/ 2381 h 4479"/>
                <a:gd name="T92" fmla="*/ 738 w 2835"/>
                <a:gd name="T93" fmla="*/ 2239 h 4479"/>
                <a:gd name="T94" fmla="*/ 879 w 2835"/>
                <a:gd name="T95" fmla="*/ 2069 h 4479"/>
                <a:gd name="T96" fmla="*/ 1049 w 2835"/>
                <a:gd name="T97" fmla="*/ 1899 h 4479"/>
                <a:gd name="T98" fmla="*/ 1163 w 2835"/>
                <a:gd name="T99" fmla="*/ 1757 h 4479"/>
                <a:gd name="T100" fmla="*/ 1248 w 2835"/>
                <a:gd name="T101" fmla="*/ 1729 h 4479"/>
                <a:gd name="T102" fmla="*/ 1475 w 2835"/>
                <a:gd name="T103" fmla="*/ 1644 h 4479"/>
                <a:gd name="T104" fmla="*/ 1418 w 2835"/>
                <a:gd name="T105" fmla="*/ 1502 h 4479"/>
                <a:gd name="T106" fmla="*/ 1163 w 2835"/>
                <a:gd name="T107" fmla="*/ 1162 h 4479"/>
                <a:gd name="T108" fmla="*/ 1248 w 2835"/>
                <a:gd name="T109" fmla="*/ 765 h 4479"/>
                <a:gd name="T110" fmla="*/ 1219 w 2835"/>
                <a:gd name="T111" fmla="*/ 623 h 4479"/>
                <a:gd name="T112" fmla="*/ 1475 w 2835"/>
                <a:gd name="T113" fmla="*/ 397 h 4479"/>
                <a:gd name="T114" fmla="*/ 1616 w 2835"/>
                <a:gd name="T115" fmla="*/ 510 h 4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35" h="4479">
                  <a:moveTo>
                    <a:pt x="1645" y="453"/>
                  </a:moveTo>
                  <a:lnTo>
                    <a:pt x="1730" y="227"/>
                  </a:lnTo>
                  <a:lnTo>
                    <a:pt x="1843" y="227"/>
                  </a:lnTo>
                  <a:lnTo>
                    <a:pt x="1786" y="312"/>
                  </a:lnTo>
                  <a:lnTo>
                    <a:pt x="1815" y="482"/>
                  </a:lnTo>
                  <a:lnTo>
                    <a:pt x="1900" y="453"/>
                  </a:lnTo>
                  <a:lnTo>
                    <a:pt x="1928" y="510"/>
                  </a:lnTo>
                  <a:lnTo>
                    <a:pt x="1871" y="567"/>
                  </a:lnTo>
                  <a:lnTo>
                    <a:pt x="1985" y="595"/>
                  </a:lnTo>
                  <a:lnTo>
                    <a:pt x="2042" y="397"/>
                  </a:lnTo>
                  <a:lnTo>
                    <a:pt x="1985" y="397"/>
                  </a:lnTo>
                  <a:lnTo>
                    <a:pt x="1928" y="312"/>
                  </a:lnTo>
                  <a:lnTo>
                    <a:pt x="2042" y="227"/>
                  </a:lnTo>
                  <a:lnTo>
                    <a:pt x="2042" y="141"/>
                  </a:lnTo>
                  <a:lnTo>
                    <a:pt x="2042" y="0"/>
                  </a:lnTo>
                  <a:lnTo>
                    <a:pt x="2098" y="0"/>
                  </a:lnTo>
                  <a:lnTo>
                    <a:pt x="2127" y="113"/>
                  </a:lnTo>
                  <a:lnTo>
                    <a:pt x="2183" y="56"/>
                  </a:lnTo>
                  <a:lnTo>
                    <a:pt x="2240" y="113"/>
                  </a:lnTo>
                  <a:lnTo>
                    <a:pt x="2212" y="283"/>
                  </a:lnTo>
                  <a:lnTo>
                    <a:pt x="2297" y="425"/>
                  </a:lnTo>
                  <a:lnTo>
                    <a:pt x="2212" y="567"/>
                  </a:lnTo>
                  <a:lnTo>
                    <a:pt x="2325" y="822"/>
                  </a:lnTo>
                  <a:lnTo>
                    <a:pt x="2382" y="935"/>
                  </a:lnTo>
                  <a:lnTo>
                    <a:pt x="2382" y="1077"/>
                  </a:lnTo>
                  <a:lnTo>
                    <a:pt x="2609" y="1077"/>
                  </a:lnTo>
                  <a:lnTo>
                    <a:pt x="2835" y="1247"/>
                  </a:lnTo>
                  <a:lnTo>
                    <a:pt x="2835" y="1304"/>
                  </a:lnTo>
                  <a:lnTo>
                    <a:pt x="2835" y="1389"/>
                  </a:lnTo>
                  <a:lnTo>
                    <a:pt x="2665" y="1729"/>
                  </a:lnTo>
                  <a:lnTo>
                    <a:pt x="2665" y="1786"/>
                  </a:lnTo>
                  <a:lnTo>
                    <a:pt x="2467" y="2069"/>
                  </a:lnTo>
                  <a:lnTo>
                    <a:pt x="1928" y="2409"/>
                  </a:lnTo>
                  <a:lnTo>
                    <a:pt x="1730" y="2466"/>
                  </a:lnTo>
                  <a:lnTo>
                    <a:pt x="1701" y="2551"/>
                  </a:lnTo>
                  <a:lnTo>
                    <a:pt x="1616" y="2608"/>
                  </a:lnTo>
                  <a:lnTo>
                    <a:pt x="1560" y="2608"/>
                  </a:lnTo>
                  <a:lnTo>
                    <a:pt x="1531" y="2551"/>
                  </a:lnTo>
                  <a:lnTo>
                    <a:pt x="1503" y="2608"/>
                  </a:lnTo>
                  <a:lnTo>
                    <a:pt x="1531" y="2693"/>
                  </a:lnTo>
                  <a:lnTo>
                    <a:pt x="1418" y="2721"/>
                  </a:lnTo>
                  <a:lnTo>
                    <a:pt x="1333" y="2948"/>
                  </a:lnTo>
                  <a:lnTo>
                    <a:pt x="1361" y="3033"/>
                  </a:lnTo>
                  <a:lnTo>
                    <a:pt x="1276" y="3090"/>
                  </a:lnTo>
                  <a:lnTo>
                    <a:pt x="1191" y="3061"/>
                  </a:lnTo>
                  <a:lnTo>
                    <a:pt x="1078" y="3061"/>
                  </a:lnTo>
                  <a:lnTo>
                    <a:pt x="1021" y="3147"/>
                  </a:lnTo>
                  <a:lnTo>
                    <a:pt x="964" y="3175"/>
                  </a:lnTo>
                  <a:lnTo>
                    <a:pt x="879" y="3090"/>
                  </a:lnTo>
                  <a:lnTo>
                    <a:pt x="794" y="3147"/>
                  </a:lnTo>
                  <a:lnTo>
                    <a:pt x="794" y="3203"/>
                  </a:lnTo>
                  <a:lnTo>
                    <a:pt x="766" y="3260"/>
                  </a:lnTo>
                  <a:lnTo>
                    <a:pt x="709" y="3288"/>
                  </a:lnTo>
                  <a:lnTo>
                    <a:pt x="596" y="3232"/>
                  </a:lnTo>
                  <a:lnTo>
                    <a:pt x="511" y="3260"/>
                  </a:lnTo>
                  <a:lnTo>
                    <a:pt x="482" y="3543"/>
                  </a:lnTo>
                  <a:lnTo>
                    <a:pt x="596" y="3685"/>
                  </a:lnTo>
                  <a:lnTo>
                    <a:pt x="539" y="3714"/>
                  </a:lnTo>
                  <a:lnTo>
                    <a:pt x="454" y="3600"/>
                  </a:lnTo>
                  <a:lnTo>
                    <a:pt x="454" y="3742"/>
                  </a:lnTo>
                  <a:lnTo>
                    <a:pt x="426" y="3827"/>
                  </a:lnTo>
                  <a:lnTo>
                    <a:pt x="341" y="3855"/>
                  </a:lnTo>
                  <a:lnTo>
                    <a:pt x="341" y="3912"/>
                  </a:lnTo>
                  <a:lnTo>
                    <a:pt x="284" y="3969"/>
                  </a:lnTo>
                  <a:lnTo>
                    <a:pt x="341" y="4110"/>
                  </a:lnTo>
                  <a:lnTo>
                    <a:pt x="341" y="4167"/>
                  </a:lnTo>
                  <a:lnTo>
                    <a:pt x="284" y="4224"/>
                  </a:lnTo>
                  <a:lnTo>
                    <a:pt x="284" y="4337"/>
                  </a:lnTo>
                  <a:lnTo>
                    <a:pt x="284" y="4479"/>
                  </a:lnTo>
                  <a:lnTo>
                    <a:pt x="199" y="4366"/>
                  </a:lnTo>
                  <a:lnTo>
                    <a:pt x="171" y="4252"/>
                  </a:lnTo>
                  <a:lnTo>
                    <a:pt x="114" y="4252"/>
                  </a:lnTo>
                  <a:lnTo>
                    <a:pt x="0" y="4167"/>
                  </a:lnTo>
                  <a:lnTo>
                    <a:pt x="0" y="4110"/>
                  </a:lnTo>
                  <a:lnTo>
                    <a:pt x="57" y="4054"/>
                  </a:lnTo>
                  <a:lnTo>
                    <a:pt x="29" y="3940"/>
                  </a:lnTo>
                  <a:lnTo>
                    <a:pt x="199" y="3600"/>
                  </a:lnTo>
                  <a:lnTo>
                    <a:pt x="312" y="3543"/>
                  </a:lnTo>
                  <a:lnTo>
                    <a:pt x="341" y="3487"/>
                  </a:lnTo>
                  <a:lnTo>
                    <a:pt x="284" y="3458"/>
                  </a:lnTo>
                  <a:lnTo>
                    <a:pt x="369" y="3402"/>
                  </a:lnTo>
                  <a:lnTo>
                    <a:pt x="426" y="3317"/>
                  </a:lnTo>
                  <a:lnTo>
                    <a:pt x="426" y="3232"/>
                  </a:lnTo>
                  <a:lnTo>
                    <a:pt x="397" y="3175"/>
                  </a:lnTo>
                  <a:lnTo>
                    <a:pt x="426" y="3061"/>
                  </a:lnTo>
                  <a:lnTo>
                    <a:pt x="482" y="3005"/>
                  </a:lnTo>
                  <a:lnTo>
                    <a:pt x="426" y="2891"/>
                  </a:lnTo>
                  <a:lnTo>
                    <a:pt x="341" y="2778"/>
                  </a:lnTo>
                  <a:lnTo>
                    <a:pt x="397" y="2636"/>
                  </a:lnTo>
                  <a:lnTo>
                    <a:pt x="482" y="2608"/>
                  </a:lnTo>
                  <a:lnTo>
                    <a:pt x="511" y="2523"/>
                  </a:lnTo>
                  <a:lnTo>
                    <a:pt x="681" y="2381"/>
                  </a:lnTo>
                  <a:lnTo>
                    <a:pt x="681" y="2268"/>
                  </a:lnTo>
                  <a:lnTo>
                    <a:pt x="738" y="2239"/>
                  </a:lnTo>
                  <a:lnTo>
                    <a:pt x="794" y="2126"/>
                  </a:lnTo>
                  <a:lnTo>
                    <a:pt x="879" y="2069"/>
                  </a:lnTo>
                  <a:lnTo>
                    <a:pt x="1049" y="2013"/>
                  </a:lnTo>
                  <a:lnTo>
                    <a:pt x="1049" y="1899"/>
                  </a:lnTo>
                  <a:lnTo>
                    <a:pt x="1049" y="1814"/>
                  </a:lnTo>
                  <a:lnTo>
                    <a:pt x="1163" y="1757"/>
                  </a:lnTo>
                  <a:lnTo>
                    <a:pt x="1248" y="1786"/>
                  </a:lnTo>
                  <a:lnTo>
                    <a:pt x="1248" y="1729"/>
                  </a:lnTo>
                  <a:lnTo>
                    <a:pt x="1390" y="1644"/>
                  </a:lnTo>
                  <a:lnTo>
                    <a:pt x="1475" y="1644"/>
                  </a:lnTo>
                  <a:lnTo>
                    <a:pt x="1503" y="1559"/>
                  </a:lnTo>
                  <a:lnTo>
                    <a:pt x="1418" y="1502"/>
                  </a:lnTo>
                  <a:lnTo>
                    <a:pt x="1418" y="1332"/>
                  </a:lnTo>
                  <a:lnTo>
                    <a:pt x="1163" y="1162"/>
                  </a:lnTo>
                  <a:lnTo>
                    <a:pt x="1163" y="992"/>
                  </a:lnTo>
                  <a:lnTo>
                    <a:pt x="1248" y="765"/>
                  </a:lnTo>
                  <a:lnTo>
                    <a:pt x="1219" y="680"/>
                  </a:lnTo>
                  <a:lnTo>
                    <a:pt x="1219" y="623"/>
                  </a:lnTo>
                  <a:lnTo>
                    <a:pt x="1361" y="482"/>
                  </a:lnTo>
                  <a:lnTo>
                    <a:pt x="1475" y="397"/>
                  </a:lnTo>
                  <a:lnTo>
                    <a:pt x="1531" y="538"/>
                  </a:lnTo>
                  <a:lnTo>
                    <a:pt x="1616" y="510"/>
                  </a:lnTo>
                  <a:lnTo>
                    <a:pt x="1645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23" name="Group 285"/>
            <p:cNvGrpSpPr>
              <a:grpSpLocks/>
            </p:cNvGrpSpPr>
            <p:nvPr/>
          </p:nvGrpSpPr>
          <p:grpSpPr bwMode="auto">
            <a:xfrm>
              <a:off x="1200150" y="325438"/>
              <a:ext cx="7470775" cy="12150725"/>
              <a:chOff x="756" y="205"/>
              <a:chExt cx="4706" cy="7654"/>
            </a:xfrm>
          </p:grpSpPr>
          <p:sp>
            <p:nvSpPr>
              <p:cNvPr id="124" name="Freeform 262"/>
              <p:cNvSpPr>
                <a:spLocks/>
              </p:cNvSpPr>
              <p:nvPr/>
            </p:nvSpPr>
            <p:spPr bwMode="auto">
              <a:xfrm>
                <a:off x="3081" y="4287"/>
                <a:ext cx="2381" cy="1701"/>
              </a:xfrm>
              <a:custGeom>
                <a:avLst/>
                <a:gdLst>
                  <a:gd name="T0" fmla="*/ 56 w 2381"/>
                  <a:gd name="T1" fmla="*/ 85 h 1701"/>
                  <a:gd name="T2" fmla="*/ 28 w 2381"/>
                  <a:gd name="T3" fmla="*/ 255 h 1701"/>
                  <a:gd name="T4" fmla="*/ 226 w 2381"/>
                  <a:gd name="T5" fmla="*/ 482 h 1701"/>
                  <a:gd name="T6" fmla="*/ 425 w 2381"/>
                  <a:gd name="T7" fmla="*/ 709 h 1701"/>
                  <a:gd name="T8" fmla="*/ 397 w 2381"/>
                  <a:gd name="T9" fmla="*/ 907 h 1701"/>
                  <a:gd name="T10" fmla="*/ 283 w 2381"/>
                  <a:gd name="T11" fmla="*/ 964 h 1701"/>
                  <a:gd name="T12" fmla="*/ 113 w 2381"/>
                  <a:gd name="T13" fmla="*/ 1049 h 1701"/>
                  <a:gd name="T14" fmla="*/ 283 w 2381"/>
                  <a:gd name="T15" fmla="*/ 1191 h 1701"/>
                  <a:gd name="T16" fmla="*/ 283 w 2381"/>
                  <a:gd name="T17" fmla="*/ 1361 h 1701"/>
                  <a:gd name="T18" fmla="*/ 312 w 2381"/>
                  <a:gd name="T19" fmla="*/ 1474 h 1701"/>
                  <a:gd name="T20" fmla="*/ 397 w 2381"/>
                  <a:gd name="T21" fmla="*/ 1616 h 1701"/>
                  <a:gd name="T22" fmla="*/ 482 w 2381"/>
                  <a:gd name="T23" fmla="*/ 1701 h 1701"/>
                  <a:gd name="T24" fmla="*/ 538 w 2381"/>
                  <a:gd name="T25" fmla="*/ 1644 h 1701"/>
                  <a:gd name="T26" fmla="*/ 765 w 2381"/>
                  <a:gd name="T27" fmla="*/ 1559 h 1701"/>
                  <a:gd name="T28" fmla="*/ 907 w 2381"/>
                  <a:gd name="T29" fmla="*/ 1276 h 1701"/>
                  <a:gd name="T30" fmla="*/ 1105 w 2381"/>
                  <a:gd name="T31" fmla="*/ 1361 h 1701"/>
                  <a:gd name="T32" fmla="*/ 1190 w 2381"/>
                  <a:gd name="T33" fmla="*/ 1361 h 1701"/>
                  <a:gd name="T34" fmla="*/ 1360 w 2381"/>
                  <a:gd name="T35" fmla="*/ 1446 h 1701"/>
                  <a:gd name="T36" fmla="*/ 1474 w 2381"/>
                  <a:gd name="T37" fmla="*/ 1503 h 1701"/>
                  <a:gd name="T38" fmla="*/ 1531 w 2381"/>
                  <a:gd name="T39" fmla="*/ 1531 h 1701"/>
                  <a:gd name="T40" fmla="*/ 1701 w 2381"/>
                  <a:gd name="T41" fmla="*/ 1644 h 1701"/>
                  <a:gd name="T42" fmla="*/ 1786 w 2381"/>
                  <a:gd name="T43" fmla="*/ 1701 h 1701"/>
                  <a:gd name="T44" fmla="*/ 1956 w 2381"/>
                  <a:gd name="T45" fmla="*/ 1673 h 1701"/>
                  <a:gd name="T46" fmla="*/ 2154 w 2381"/>
                  <a:gd name="T47" fmla="*/ 1701 h 1701"/>
                  <a:gd name="T48" fmla="*/ 2183 w 2381"/>
                  <a:gd name="T49" fmla="*/ 1588 h 1701"/>
                  <a:gd name="T50" fmla="*/ 2239 w 2381"/>
                  <a:gd name="T51" fmla="*/ 1333 h 1701"/>
                  <a:gd name="T52" fmla="*/ 2324 w 2381"/>
                  <a:gd name="T53" fmla="*/ 1191 h 1701"/>
                  <a:gd name="T54" fmla="*/ 2324 w 2381"/>
                  <a:gd name="T55" fmla="*/ 1106 h 1701"/>
                  <a:gd name="T56" fmla="*/ 2324 w 2381"/>
                  <a:gd name="T57" fmla="*/ 907 h 1701"/>
                  <a:gd name="T58" fmla="*/ 2381 w 2381"/>
                  <a:gd name="T59" fmla="*/ 794 h 1701"/>
                  <a:gd name="T60" fmla="*/ 2268 w 2381"/>
                  <a:gd name="T61" fmla="*/ 709 h 1701"/>
                  <a:gd name="T62" fmla="*/ 2324 w 2381"/>
                  <a:gd name="T63" fmla="*/ 567 h 1701"/>
                  <a:gd name="T64" fmla="*/ 2381 w 2381"/>
                  <a:gd name="T65" fmla="*/ 482 h 1701"/>
                  <a:gd name="T66" fmla="*/ 2154 w 2381"/>
                  <a:gd name="T67" fmla="*/ 312 h 1701"/>
                  <a:gd name="T68" fmla="*/ 1956 w 2381"/>
                  <a:gd name="T69" fmla="*/ 199 h 1701"/>
                  <a:gd name="T70" fmla="*/ 1871 w 2381"/>
                  <a:gd name="T71" fmla="*/ 425 h 1701"/>
                  <a:gd name="T72" fmla="*/ 1757 w 2381"/>
                  <a:gd name="T73" fmla="*/ 737 h 1701"/>
                  <a:gd name="T74" fmla="*/ 1587 w 2381"/>
                  <a:gd name="T75" fmla="*/ 624 h 1701"/>
                  <a:gd name="T76" fmla="*/ 1474 w 2381"/>
                  <a:gd name="T77" fmla="*/ 681 h 1701"/>
                  <a:gd name="T78" fmla="*/ 1360 w 2381"/>
                  <a:gd name="T79" fmla="*/ 510 h 1701"/>
                  <a:gd name="T80" fmla="*/ 1049 w 2381"/>
                  <a:gd name="T81" fmla="*/ 510 h 1701"/>
                  <a:gd name="T82" fmla="*/ 907 w 2381"/>
                  <a:gd name="T83" fmla="*/ 510 h 1701"/>
                  <a:gd name="T84" fmla="*/ 879 w 2381"/>
                  <a:gd name="T85" fmla="*/ 567 h 1701"/>
                  <a:gd name="T86" fmla="*/ 793 w 2381"/>
                  <a:gd name="T87" fmla="*/ 595 h 1701"/>
                  <a:gd name="T88" fmla="*/ 680 w 2381"/>
                  <a:gd name="T89" fmla="*/ 539 h 1701"/>
                  <a:gd name="T90" fmla="*/ 623 w 2381"/>
                  <a:gd name="T91" fmla="*/ 312 h 1701"/>
                  <a:gd name="T92" fmla="*/ 482 w 2381"/>
                  <a:gd name="T93" fmla="*/ 199 h 1701"/>
                  <a:gd name="T94" fmla="*/ 226 w 2381"/>
                  <a:gd name="T95" fmla="*/ 85 h 1701"/>
                  <a:gd name="T96" fmla="*/ 85 w 2381"/>
                  <a:gd name="T97" fmla="*/ 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81" h="1701">
                    <a:moveTo>
                      <a:pt x="85" y="0"/>
                    </a:moveTo>
                    <a:lnTo>
                      <a:pt x="56" y="85"/>
                    </a:lnTo>
                    <a:lnTo>
                      <a:pt x="0" y="114"/>
                    </a:lnTo>
                    <a:lnTo>
                      <a:pt x="28" y="255"/>
                    </a:lnTo>
                    <a:lnTo>
                      <a:pt x="141" y="255"/>
                    </a:lnTo>
                    <a:lnTo>
                      <a:pt x="226" y="482"/>
                    </a:lnTo>
                    <a:lnTo>
                      <a:pt x="453" y="624"/>
                    </a:lnTo>
                    <a:lnTo>
                      <a:pt x="425" y="709"/>
                    </a:lnTo>
                    <a:lnTo>
                      <a:pt x="538" y="766"/>
                    </a:lnTo>
                    <a:lnTo>
                      <a:pt x="397" y="907"/>
                    </a:lnTo>
                    <a:lnTo>
                      <a:pt x="255" y="907"/>
                    </a:lnTo>
                    <a:lnTo>
                      <a:pt x="283" y="964"/>
                    </a:lnTo>
                    <a:lnTo>
                      <a:pt x="141" y="964"/>
                    </a:lnTo>
                    <a:lnTo>
                      <a:pt x="113" y="1049"/>
                    </a:lnTo>
                    <a:lnTo>
                      <a:pt x="255" y="1106"/>
                    </a:lnTo>
                    <a:lnTo>
                      <a:pt x="283" y="1191"/>
                    </a:lnTo>
                    <a:lnTo>
                      <a:pt x="312" y="1219"/>
                    </a:lnTo>
                    <a:lnTo>
                      <a:pt x="283" y="1361"/>
                    </a:lnTo>
                    <a:lnTo>
                      <a:pt x="312" y="1389"/>
                    </a:lnTo>
                    <a:lnTo>
                      <a:pt x="312" y="1474"/>
                    </a:lnTo>
                    <a:lnTo>
                      <a:pt x="340" y="1559"/>
                    </a:lnTo>
                    <a:lnTo>
                      <a:pt x="397" y="1616"/>
                    </a:lnTo>
                    <a:lnTo>
                      <a:pt x="453" y="1616"/>
                    </a:lnTo>
                    <a:lnTo>
                      <a:pt x="482" y="1701"/>
                    </a:lnTo>
                    <a:lnTo>
                      <a:pt x="510" y="1701"/>
                    </a:lnTo>
                    <a:lnTo>
                      <a:pt x="538" y="1644"/>
                    </a:lnTo>
                    <a:lnTo>
                      <a:pt x="652" y="1644"/>
                    </a:lnTo>
                    <a:lnTo>
                      <a:pt x="765" y="1559"/>
                    </a:lnTo>
                    <a:lnTo>
                      <a:pt x="737" y="1304"/>
                    </a:lnTo>
                    <a:lnTo>
                      <a:pt x="907" y="1276"/>
                    </a:lnTo>
                    <a:lnTo>
                      <a:pt x="1020" y="1276"/>
                    </a:lnTo>
                    <a:lnTo>
                      <a:pt x="1105" y="1361"/>
                    </a:lnTo>
                    <a:lnTo>
                      <a:pt x="1162" y="1304"/>
                    </a:lnTo>
                    <a:lnTo>
                      <a:pt x="1190" y="1361"/>
                    </a:lnTo>
                    <a:lnTo>
                      <a:pt x="1275" y="1333"/>
                    </a:lnTo>
                    <a:lnTo>
                      <a:pt x="1360" y="1446"/>
                    </a:lnTo>
                    <a:lnTo>
                      <a:pt x="1417" y="1446"/>
                    </a:lnTo>
                    <a:lnTo>
                      <a:pt x="1474" y="1503"/>
                    </a:lnTo>
                    <a:lnTo>
                      <a:pt x="1474" y="1531"/>
                    </a:lnTo>
                    <a:lnTo>
                      <a:pt x="1531" y="1531"/>
                    </a:lnTo>
                    <a:lnTo>
                      <a:pt x="1644" y="1701"/>
                    </a:lnTo>
                    <a:lnTo>
                      <a:pt x="1701" y="1644"/>
                    </a:lnTo>
                    <a:lnTo>
                      <a:pt x="1757" y="1644"/>
                    </a:lnTo>
                    <a:lnTo>
                      <a:pt x="1786" y="1701"/>
                    </a:lnTo>
                    <a:lnTo>
                      <a:pt x="1871" y="1701"/>
                    </a:lnTo>
                    <a:lnTo>
                      <a:pt x="1956" y="1673"/>
                    </a:lnTo>
                    <a:lnTo>
                      <a:pt x="2098" y="1701"/>
                    </a:lnTo>
                    <a:lnTo>
                      <a:pt x="2154" y="1701"/>
                    </a:lnTo>
                    <a:lnTo>
                      <a:pt x="2211" y="1588"/>
                    </a:lnTo>
                    <a:lnTo>
                      <a:pt x="2183" y="1588"/>
                    </a:lnTo>
                    <a:lnTo>
                      <a:pt x="2154" y="1446"/>
                    </a:lnTo>
                    <a:lnTo>
                      <a:pt x="2239" y="1333"/>
                    </a:lnTo>
                    <a:lnTo>
                      <a:pt x="2324" y="1276"/>
                    </a:lnTo>
                    <a:lnTo>
                      <a:pt x="2324" y="1191"/>
                    </a:lnTo>
                    <a:lnTo>
                      <a:pt x="2268" y="1162"/>
                    </a:lnTo>
                    <a:lnTo>
                      <a:pt x="2324" y="1106"/>
                    </a:lnTo>
                    <a:lnTo>
                      <a:pt x="2296" y="992"/>
                    </a:lnTo>
                    <a:lnTo>
                      <a:pt x="2324" y="907"/>
                    </a:lnTo>
                    <a:lnTo>
                      <a:pt x="2296" y="879"/>
                    </a:lnTo>
                    <a:lnTo>
                      <a:pt x="2381" y="794"/>
                    </a:lnTo>
                    <a:lnTo>
                      <a:pt x="2296" y="766"/>
                    </a:lnTo>
                    <a:lnTo>
                      <a:pt x="2268" y="709"/>
                    </a:lnTo>
                    <a:lnTo>
                      <a:pt x="2324" y="681"/>
                    </a:lnTo>
                    <a:lnTo>
                      <a:pt x="2324" y="567"/>
                    </a:lnTo>
                    <a:lnTo>
                      <a:pt x="2381" y="567"/>
                    </a:lnTo>
                    <a:lnTo>
                      <a:pt x="2381" y="482"/>
                    </a:lnTo>
                    <a:lnTo>
                      <a:pt x="2211" y="284"/>
                    </a:lnTo>
                    <a:lnTo>
                      <a:pt x="2154" y="312"/>
                    </a:lnTo>
                    <a:lnTo>
                      <a:pt x="2098" y="255"/>
                    </a:lnTo>
                    <a:lnTo>
                      <a:pt x="1956" y="199"/>
                    </a:lnTo>
                    <a:lnTo>
                      <a:pt x="1899" y="255"/>
                    </a:lnTo>
                    <a:lnTo>
                      <a:pt x="1871" y="425"/>
                    </a:lnTo>
                    <a:lnTo>
                      <a:pt x="1984" y="567"/>
                    </a:lnTo>
                    <a:lnTo>
                      <a:pt x="1757" y="737"/>
                    </a:lnTo>
                    <a:lnTo>
                      <a:pt x="1616" y="681"/>
                    </a:lnTo>
                    <a:lnTo>
                      <a:pt x="1587" y="624"/>
                    </a:lnTo>
                    <a:lnTo>
                      <a:pt x="1531" y="681"/>
                    </a:lnTo>
                    <a:lnTo>
                      <a:pt x="1474" y="681"/>
                    </a:lnTo>
                    <a:lnTo>
                      <a:pt x="1474" y="624"/>
                    </a:lnTo>
                    <a:lnTo>
                      <a:pt x="1360" y="510"/>
                    </a:lnTo>
                    <a:lnTo>
                      <a:pt x="1247" y="567"/>
                    </a:lnTo>
                    <a:lnTo>
                      <a:pt x="1049" y="510"/>
                    </a:lnTo>
                    <a:lnTo>
                      <a:pt x="992" y="567"/>
                    </a:lnTo>
                    <a:lnTo>
                      <a:pt x="907" y="510"/>
                    </a:lnTo>
                    <a:lnTo>
                      <a:pt x="850" y="510"/>
                    </a:lnTo>
                    <a:lnTo>
                      <a:pt x="879" y="567"/>
                    </a:lnTo>
                    <a:lnTo>
                      <a:pt x="850" y="652"/>
                    </a:lnTo>
                    <a:lnTo>
                      <a:pt x="793" y="595"/>
                    </a:lnTo>
                    <a:lnTo>
                      <a:pt x="680" y="595"/>
                    </a:lnTo>
                    <a:lnTo>
                      <a:pt x="680" y="539"/>
                    </a:lnTo>
                    <a:lnTo>
                      <a:pt x="623" y="454"/>
                    </a:lnTo>
                    <a:lnTo>
                      <a:pt x="623" y="312"/>
                    </a:lnTo>
                    <a:lnTo>
                      <a:pt x="595" y="227"/>
                    </a:lnTo>
                    <a:lnTo>
                      <a:pt x="482" y="199"/>
                    </a:lnTo>
                    <a:lnTo>
                      <a:pt x="453" y="114"/>
                    </a:lnTo>
                    <a:lnTo>
                      <a:pt x="226" y="85"/>
                    </a:lnTo>
                    <a:lnTo>
                      <a:pt x="198" y="57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5" name="Freeform 263"/>
              <p:cNvSpPr>
                <a:spLocks/>
              </p:cNvSpPr>
              <p:nvPr/>
            </p:nvSpPr>
            <p:spPr bwMode="auto">
              <a:xfrm>
                <a:off x="3166" y="3578"/>
                <a:ext cx="1616" cy="936"/>
              </a:xfrm>
              <a:custGeom>
                <a:avLst/>
                <a:gdLst>
                  <a:gd name="T0" fmla="*/ 935 w 1616"/>
                  <a:gd name="T1" fmla="*/ 29 h 936"/>
                  <a:gd name="T2" fmla="*/ 737 w 1616"/>
                  <a:gd name="T3" fmla="*/ 312 h 936"/>
                  <a:gd name="T4" fmla="*/ 198 w 1616"/>
                  <a:gd name="T5" fmla="*/ 652 h 936"/>
                  <a:gd name="T6" fmla="*/ 0 w 1616"/>
                  <a:gd name="T7" fmla="*/ 709 h 936"/>
                  <a:gd name="T8" fmla="*/ 113 w 1616"/>
                  <a:gd name="T9" fmla="*/ 766 h 936"/>
                  <a:gd name="T10" fmla="*/ 141 w 1616"/>
                  <a:gd name="T11" fmla="*/ 794 h 936"/>
                  <a:gd name="T12" fmla="*/ 368 w 1616"/>
                  <a:gd name="T13" fmla="*/ 823 h 936"/>
                  <a:gd name="T14" fmla="*/ 397 w 1616"/>
                  <a:gd name="T15" fmla="*/ 908 h 936"/>
                  <a:gd name="T16" fmla="*/ 510 w 1616"/>
                  <a:gd name="T17" fmla="*/ 936 h 936"/>
                  <a:gd name="T18" fmla="*/ 538 w 1616"/>
                  <a:gd name="T19" fmla="*/ 879 h 936"/>
                  <a:gd name="T20" fmla="*/ 595 w 1616"/>
                  <a:gd name="T21" fmla="*/ 908 h 936"/>
                  <a:gd name="T22" fmla="*/ 595 w 1616"/>
                  <a:gd name="T23" fmla="*/ 879 h 936"/>
                  <a:gd name="T24" fmla="*/ 652 w 1616"/>
                  <a:gd name="T25" fmla="*/ 908 h 936"/>
                  <a:gd name="T26" fmla="*/ 737 w 1616"/>
                  <a:gd name="T27" fmla="*/ 823 h 936"/>
                  <a:gd name="T28" fmla="*/ 708 w 1616"/>
                  <a:gd name="T29" fmla="*/ 737 h 936"/>
                  <a:gd name="T30" fmla="*/ 737 w 1616"/>
                  <a:gd name="T31" fmla="*/ 709 h 936"/>
                  <a:gd name="T32" fmla="*/ 822 w 1616"/>
                  <a:gd name="T33" fmla="*/ 766 h 936"/>
                  <a:gd name="T34" fmla="*/ 850 w 1616"/>
                  <a:gd name="T35" fmla="*/ 709 h 936"/>
                  <a:gd name="T36" fmla="*/ 935 w 1616"/>
                  <a:gd name="T37" fmla="*/ 709 h 936"/>
                  <a:gd name="T38" fmla="*/ 907 w 1616"/>
                  <a:gd name="T39" fmla="*/ 652 h 936"/>
                  <a:gd name="T40" fmla="*/ 964 w 1616"/>
                  <a:gd name="T41" fmla="*/ 624 h 936"/>
                  <a:gd name="T42" fmla="*/ 1077 w 1616"/>
                  <a:gd name="T43" fmla="*/ 652 h 936"/>
                  <a:gd name="T44" fmla="*/ 1077 w 1616"/>
                  <a:gd name="T45" fmla="*/ 596 h 936"/>
                  <a:gd name="T46" fmla="*/ 1105 w 1616"/>
                  <a:gd name="T47" fmla="*/ 539 h 936"/>
                  <a:gd name="T48" fmla="*/ 1190 w 1616"/>
                  <a:gd name="T49" fmla="*/ 511 h 936"/>
                  <a:gd name="T50" fmla="*/ 1304 w 1616"/>
                  <a:gd name="T51" fmla="*/ 369 h 936"/>
                  <a:gd name="T52" fmla="*/ 1616 w 1616"/>
                  <a:gd name="T53" fmla="*/ 284 h 936"/>
                  <a:gd name="T54" fmla="*/ 1616 w 1616"/>
                  <a:gd name="T55" fmla="*/ 227 h 936"/>
                  <a:gd name="T56" fmla="*/ 1446 w 1616"/>
                  <a:gd name="T57" fmla="*/ 57 h 936"/>
                  <a:gd name="T58" fmla="*/ 1417 w 1616"/>
                  <a:gd name="T59" fmla="*/ 171 h 936"/>
                  <a:gd name="T60" fmla="*/ 1361 w 1616"/>
                  <a:gd name="T61" fmla="*/ 85 h 936"/>
                  <a:gd name="T62" fmla="*/ 1190 w 1616"/>
                  <a:gd name="T63" fmla="*/ 0 h 936"/>
                  <a:gd name="T64" fmla="*/ 1077 w 1616"/>
                  <a:gd name="T65" fmla="*/ 29 h 936"/>
                  <a:gd name="T66" fmla="*/ 1020 w 1616"/>
                  <a:gd name="T67" fmla="*/ 0 h 936"/>
                  <a:gd name="T68" fmla="*/ 935 w 1616"/>
                  <a:gd name="T69" fmla="*/ 29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16" h="936">
                    <a:moveTo>
                      <a:pt x="935" y="29"/>
                    </a:moveTo>
                    <a:lnTo>
                      <a:pt x="737" y="312"/>
                    </a:lnTo>
                    <a:lnTo>
                      <a:pt x="198" y="652"/>
                    </a:lnTo>
                    <a:lnTo>
                      <a:pt x="0" y="709"/>
                    </a:lnTo>
                    <a:lnTo>
                      <a:pt x="113" y="766"/>
                    </a:lnTo>
                    <a:lnTo>
                      <a:pt x="141" y="794"/>
                    </a:lnTo>
                    <a:lnTo>
                      <a:pt x="368" y="823"/>
                    </a:lnTo>
                    <a:lnTo>
                      <a:pt x="397" y="908"/>
                    </a:lnTo>
                    <a:lnTo>
                      <a:pt x="510" y="936"/>
                    </a:lnTo>
                    <a:lnTo>
                      <a:pt x="538" y="879"/>
                    </a:lnTo>
                    <a:lnTo>
                      <a:pt x="595" y="908"/>
                    </a:lnTo>
                    <a:lnTo>
                      <a:pt x="595" y="879"/>
                    </a:lnTo>
                    <a:lnTo>
                      <a:pt x="652" y="908"/>
                    </a:lnTo>
                    <a:lnTo>
                      <a:pt x="737" y="823"/>
                    </a:lnTo>
                    <a:lnTo>
                      <a:pt x="708" y="737"/>
                    </a:lnTo>
                    <a:lnTo>
                      <a:pt x="737" y="709"/>
                    </a:lnTo>
                    <a:lnTo>
                      <a:pt x="822" y="766"/>
                    </a:lnTo>
                    <a:lnTo>
                      <a:pt x="850" y="709"/>
                    </a:lnTo>
                    <a:lnTo>
                      <a:pt x="935" y="709"/>
                    </a:lnTo>
                    <a:lnTo>
                      <a:pt x="907" y="652"/>
                    </a:lnTo>
                    <a:lnTo>
                      <a:pt x="964" y="624"/>
                    </a:lnTo>
                    <a:lnTo>
                      <a:pt x="1077" y="652"/>
                    </a:lnTo>
                    <a:lnTo>
                      <a:pt x="1077" y="596"/>
                    </a:lnTo>
                    <a:lnTo>
                      <a:pt x="1105" y="539"/>
                    </a:lnTo>
                    <a:lnTo>
                      <a:pt x="1190" y="511"/>
                    </a:lnTo>
                    <a:lnTo>
                      <a:pt x="1304" y="369"/>
                    </a:lnTo>
                    <a:lnTo>
                      <a:pt x="1616" y="284"/>
                    </a:lnTo>
                    <a:lnTo>
                      <a:pt x="1616" y="227"/>
                    </a:lnTo>
                    <a:lnTo>
                      <a:pt x="1446" y="57"/>
                    </a:lnTo>
                    <a:lnTo>
                      <a:pt x="1417" y="171"/>
                    </a:lnTo>
                    <a:lnTo>
                      <a:pt x="1361" y="85"/>
                    </a:lnTo>
                    <a:lnTo>
                      <a:pt x="1190" y="0"/>
                    </a:lnTo>
                    <a:lnTo>
                      <a:pt x="1077" y="29"/>
                    </a:lnTo>
                    <a:lnTo>
                      <a:pt x="1020" y="0"/>
                    </a:lnTo>
                    <a:lnTo>
                      <a:pt x="935" y="2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6" name="Freeform 265"/>
              <p:cNvSpPr>
                <a:spLocks/>
              </p:cNvSpPr>
              <p:nvPr/>
            </p:nvSpPr>
            <p:spPr bwMode="auto">
              <a:xfrm>
                <a:off x="4101" y="1424"/>
                <a:ext cx="1333" cy="2381"/>
              </a:xfrm>
              <a:custGeom>
                <a:avLst/>
                <a:gdLst>
                  <a:gd name="T0" fmla="*/ 681 w 1333"/>
                  <a:gd name="T1" fmla="*/ 2381 h 2381"/>
                  <a:gd name="T2" fmla="*/ 511 w 1333"/>
                  <a:gd name="T3" fmla="*/ 2211 h 2381"/>
                  <a:gd name="T4" fmla="*/ 482 w 1333"/>
                  <a:gd name="T5" fmla="*/ 2325 h 2381"/>
                  <a:gd name="T6" fmla="*/ 426 w 1333"/>
                  <a:gd name="T7" fmla="*/ 2239 h 2381"/>
                  <a:gd name="T8" fmla="*/ 255 w 1333"/>
                  <a:gd name="T9" fmla="*/ 2154 h 2381"/>
                  <a:gd name="T10" fmla="*/ 142 w 1333"/>
                  <a:gd name="T11" fmla="*/ 2183 h 2381"/>
                  <a:gd name="T12" fmla="*/ 85 w 1333"/>
                  <a:gd name="T13" fmla="*/ 2154 h 2381"/>
                  <a:gd name="T14" fmla="*/ 0 w 1333"/>
                  <a:gd name="T15" fmla="*/ 2183 h 2381"/>
                  <a:gd name="T16" fmla="*/ 0 w 1333"/>
                  <a:gd name="T17" fmla="*/ 2126 h 2381"/>
                  <a:gd name="T18" fmla="*/ 170 w 1333"/>
                  <a:gd name="T19" fmla="*/ 1786 h 2381"/>
                  <a:gd name="T20" fmla="*/ 170 w 1333"/>
                  <a:gd name="T21" fmla="*/ 1729 h 2381"/>
                  <a:gd name="T22" fmla="*/ 454 w 1333"/>
                  <a:gd name="T23" fmla="*/ 1786 h 2381"/>
                  <a:gd name="T24" fmla="*/ 596 w 1333"/>
                  <a:gd name="T25" fmla="*/ 1502 h 2381"/>
                  <a:gd name="T26" fmla="*/ 567 w 1333"/>
                  <a:gd name="T27" fmla="*/ 1304 h 2381"/>
                  <a:gd name="T28" fmla="*/ 709 w 1333"/>
                  <a:gd name="T29" fmla="*/ 1332 h 2381"/>
                  <a:gd name="T30" fmla="*/ 766 w 1333"/>
                  <a:gd name="T31" fmla="*/ 1162 h 2381"/>
                  <a:gd name="T32" fmla="*/ 681 w 1333"/>
                  <a:gd name="T33" fmla="*/ 1105 h 2381"/>
                  <a:gd name="T34" fmla="*/ 737 w 1333"/>
                  <a:gd name="T35" fmla="*/ 1020 h 2381"/>
                  <a:gd name="T36" fmla="*/ 567 w 1333"/>
                  <a:gd name="T37" fmla="*/ 765 h 2381"/>
                  <a:gd name="T38" fmla="*/ 567 w 1333"/>
                  <a:gd name="T39" fmla="*/ 595 h 2381"/>
                  <a:gd name="T40" fmla="*/ 652 w 1333"/>
                  <a:gd name="T41" fmla="*/ 312 h 2381"/>
                  <a:gd name="T42" fmla="*/ 652 w 1333"/>
                  <a:gd name="T43" fmla="*/ 170 h 2381"/>
                  <a:gd name="T44" fmla="*/ 709 w 1333"/>
                  <a:gd name="T45" fmla="*/ 142 h 2381"/>
                  <a:gd name="T46" fmla="*/ 737 w 1333"/>
                  <a:gd name="T47" fmla="*/ 0 h 2381"/>
                  <a:gd name="T48" fmla="*/ 822 w 1333"/>
                  <a:gd name="T49" fmla="*/ 0 h 2381"/>
                  <a:gd name="T50" fmla="*/ 879 w 1333"/>
                  <a:gd name="T51" fmla="*/ 198 h 2381"/>
                  <a:gd name="T52" fmla="*/ 1021 w 1333"/>
                  <a:gd name="T53" fmla="*/ 227 h 2381"/>
                  <a:gd name="T54" fmla="*/ 1049 w 1333"/>
                  <a:gd name="T55" fmla="*/ 368 h 2381"/>
                  <a:gd name="T56" fmla="*/ 907 w 1333"/>
                  <a:gd name="T57" fmla="*/ 567 h 2381"/>
                  <a:gd name="T58" fmla="*/ 1049 w 1333"/>
                  <a:gd name="T59" fmla="*/ 737 h 2381"/>
                  <a:gd name="T60" fmla="*/ 1134 w 1333"/>
                  <a:gd name="T61" fmla="*/ 765 h 2381"/>
                  <a:gd name="T62" fmla="*/ 1191 w 1333"/>
                  <a:gd name="T63" fmla="*/ 907 h 2381"/>
                  <a:gd name="T64" fmla="*/ 1191 w 1333"/>
                  <a:gd name="T65" fmla="*/ 1020 h 2381"/>
                  <a:gd name="T66" fmla="*/ 1134 w 1333"/>
                  <a:gd name="T67" fmla="*/ 1049 h 2381"/>
                  <a:gd name="T68" fmla="*/ 1134 w 1333"/>
                  <a:gd name="T69" fmla="*/ 1105 h 2381"/>
                  <a:gd name="T70" fmla="*/ 1078 w 1333"/>
                  <a:gd name="T71" fmla="*/ 1162 h 2381"/>
                  <a:gd name="T72" fmla="*/ 1163 w 1333"/>
                  <a:gd name="T73" fmla="*/ 1247 h 2381"/>
                  <a:gd name="T74" fmla="*/ 1191 w 1333"/>
                  <a:gd name="T75" fmla="*/ 1304 h 2381"/>
                  <a:gd name="T76" fmla="*/ 1333 w 1333"/>
                  <a:gd name="T77" fmla="*/ 1417 h 2381"/>
                  <a:gd name="T78" fmla="*/ 1219 w 1333"/>
                  <a:gd name="T79" fmla="*/ 1559 h 2381"/>
                  <a:gd name="T80" fmla="*/ 1106 w 1333"/>
                  <a:gd name="T81" fmla="*/ 1587 h 2381"/>
                  <a:gd name="T82" fmla="*/ 1106 w 1333"/>
                  <a:gd name="T83" fmla="*/ 1644 h 2381"/>
                  <a:gd name="T84" fmla="*/ 1078 w 1333"/>
                  <a:gd name="T85" fmla="*/ 1672 h 2381"/>
                  <a:gd name="T86" fmla="*/ 1078 w 1333"/>
                  <a:gd name="T87" fmla="*/ 1729 h 2381"/>
                  <a:gd name="T88" fmla="*/ 1163 w 1333"/>
                  <a:gd name="T89" fmla="*/ 1729 h 2381"/>
                  <a:gd name="T90" fmla="*/ 1163 w 1333"/>
                  <a:gd name="T91" fmla="*/ 1786 h 2381"/>
                  <a:gd name="T92" fmla="*/ 1106 w 1333"/>
                  <a:gd name="T93" fmla="*/ 1928 h 2381"/>
                  <a:gd name="T94" fmla="*/ 1078 w 1333"/>
                  <a:gd name="T95" fmla="*/ 2069 h 2381"/>
                  <a:gd name="T96" fmla="*/ 936 w 1333"/>
                  <a:gd name="T97" fmla="*/ 2296 h 2381"/>
                  <a:gd name="T98" fmla="*/ 822 w 1333"/>
                  <a:gd name="T99" fmla="*/ 2296 h 2381"/>
                  <a:gd name="T100" fmla="*/ 681 w 1333"/>
                  <a:gd name="T101" fmla="*/ 2381 h 2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33" h="2381">
                    <a:moveTo>
                      <a:pt x="681" y="2381"/>
                    </a:moveTo>
                    <a:lnTo>
                      <a:pt x="511" y="2211"/>
                    </a:lnTo>
                    <a:lnTo>
                      <a:pt x="482" y="2325"/>
                    </a:lnTo>
                    <a:lnTo>
                      <a:pt x="426" y="2239"/>
                    </a:lnTo>
                    <a:lnTo>
                      <a:pt x="255" y="2154"/>
                    </a:lnTo>
                    <a:lnTo>
                      <a:pt x="142" y="2183"/>
                    </a:lnTo>
                    <a:lnTo>
                      <a:pt x="85" y="2154"/>
                    </a:lnTo>
                    <a:lnTo>
                      <a:pt x="0" y="2183"/>
                    </a:lnTo>
                    <a:lnTo>
                      <a:pt x="0" y="2126"/>
                    </a:lnTo>
                    <a:lnTo>
                      <a:pt x="170" y="1786"/>
                    </a:lnTo>
                    <a:lnTo>
                      <a:pt x="170" y="1729"/>
                    </a:lnTo>
                    <a:lnTo>
                      <a:pt x="454" y="1786"/>
                    </a:lnTo>
                    <a:lnTo>
                      <a:pt x="596" y="1502"/>
                    </a:lnTo>
                    <a:lnTo>
                      <a:pt x="567" y="1304"/>
                    </a:lnTo>
                    <a:lnTo>
                      <a:pt x="709" y="1332"/>
                    </a:lnTo>
                    <a:lnTo>
                      <a:pt x="766" y="1162"/>
                    </a:lnTo>
                    <a:lnTo>
                      <a:pt x="681" y="1105"/>
                    </a:lnTo>
                    <a:lnTo>
                      <a:pt x="737" y="1020"/>
                    </a:lnTo>
                    <a:lnTo>
                      <a:pt x="567" y="765"/>
                    </a:lnTo>
                    <a:lnTo>
                      <a:pt x="567" y="595"/>
                    </a:lnTo>
                    <a:lnTo>
                      <a:pt x="652" y="312"/>
                    </a:lnTo>
                    <a:lnTo>
                      <a:pt x="652" y="170"/>
                    </a:lnTo>
                    <a:lnTo>
                      <a:pt x="709" y="142"/>
                    </a:lnTo>
                    <a:lnTo>
                      <a:pt x="737" y="0"/>
                    </a:lnTo>
                    <a:lnTo>
                      <a:pt x="822" y="0"/>
                    </a:lnTo>
                    <a:lnTo>
                      <a:pt x="879" y="198"/>
                    </a:lnTo>
                    <a:lnTo>
                      <a:pt x="1021" y="227"/>
                    </a:lnTo>
                    <a:lnTo>
                      <a:pt x="1049" y="368"/>
                    </a:lnTo>
                    <a:lnTo>
                      <a:pt x="907" y="567"/>
                    </a:lnTo>
                    <a:lnTo>
                      <a:pt x="1049" y="737"/>
                    </a:lnTo>
                    <a:lnTo>
                      <a:pt x="1134" y="765"/>
                    </a:lnTo>
                    <a:lnTo>
                      <a:pt x="1191" y="907"/>
                    </a:lnTo>
                    <a:lnTo>
                      <a:pt x="1191" y="1020"/>
                    </a:lnTo>
                    <a:lnTo>
                      <a:pt x="1134" y="1049"/>
                    </a:lnTo>
                    <a:lnTo>
                      <a:pt x="1134" y="1105"/>
                    </a:lnTo>
                    <a:lnTo>
                      <a:pt x="1078" y="1162"/>
                    </a:lnTo>
                    <a:lnTo>
                      <a:pt x="1163" y="1247"/>
                    </a:lnTo>
                    <a:lnTo>
                      <a:pt x="1191" y="1304"/>
                    </a:lnTo>
                    <a:lnTo>
                      <a:pt x="1333" y="1417"/>
                    </a:lnTo>
                    <a:lnTo>
                      <a:pt x="1219" y="1559"/>
                    </a:lnTo>
                    <a:lnTo>
                      <a:pt x="1106" y="1587"/>
                    </a:lnTo>
                    <a:lnTo>
                      <a:pt x="1106" y="1644"/>
                    </a:lnTo>
                    <a:lnTo>
                      <a:pt x="1078" y="1672"/>
                    </a:lnTo>
                    <a:lnTo>
                      <a:pt x="1078" y="1729"/>
                    </a:lnTo>
                    <a:lnTo>
                      <a:pt x="1163" y="1729"/>
                    </a:lnTo>
                    <a:lnTo>
                      <a:pt x="1163" y="1786"/>
                    </a:lnTo>
                    <a:lnTo>
                      <a:pt x="1106" y="1928"/>
                    </a:lnTo>
                    <a:lnTo>
                      <a:pt x="1078" y="2069"/>
                    </a:lnTo>
                    <a:lnTo>
                      <a:pt x="936" y="2296"/>
                    </a:lnTo>
                    <a:lnTo>
                      <a:pt x="822" y="2296"/>
                    </a:lnTo>
                    <a:lnTo>
                      <a:pt x="681" y="2381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7" name="Freeform 266"/>
              <p:cNvSpPr>
                <a:spLocks/>
              </p:cNvSpPr>
              <p:nvPr/>
            </p:nvSpPr>
            <p:spPr bwMode="auto">
              <a:xfrm>
                <a:off x="3024" y="205"/>
                <a:ext cx="1843" cy="3005"/>
              </a:xfrm>
              <a:custGeom>
                <a:avLst/>
                <a:gdLst>
                  <a:gd name="T0" fmla="*/ 57 w 1843"/>
                  <a:gd name="T1" fmla="*/ 1446 h 3005"/>
                  <a:gd name="T2" fmla="*/ 255 w 1843"/>
                  <a:gd name="T3" fmla="*/ 1077 h 3005"/>
                  <a:gd name="T4" fmla="*/ 482 w 1843"/>
                  <a:gd name="T5" fmla="*/ 1020 h 3005"/>
                  <a:gd name="T6" fmla="*/ 454 w 1843"/>
                  <a:gd name="T7" fmla="*/ 652 h 3005"/>
                  <a:gd name="T8" fmla="*/ 397 w 1843"/>
                  <a:gd name="T9" fmla="*/ 368 h 3005"/>
                  <a:gd name="T10" fmla="*/ 369 w 1843"/>
                  <a:gd name="T11" fmla="*/ 28 h 3005"/>
                  <a:gd name="T12" fmla="*/ 482 w 1843"/>
                  <a:gd name="T13" fmla="*/ 85 h 3005"/>
                  <a:gd name="T14" fmla="*/ 624 w 1843"/>
                  <a:gd name="T15" fmla="*/ 28 h 3005"/>
                  <a:gd name="T16" fmla="*/ 1021 w 1843"/>
                  <a:gd name="T17" fmla="*/ 198 h 3005"/>
                  <a:gd name="T18" fmla="*/ 1219 w 1843"/>
                  <a:gd name="T19" fmla="*/ 397 h 3005"/>
                  <a:gd name="T20" fmla="*/ 1276 w 1843"/>
                  <a:gd name="T21" fmla="*/ 538 h 3005"/>
                  <a:gd name="T22" fmla="*/ 1389 w 1843"/>
                  <a:gd name="T23" fmla="*/ 709 h 3005"/>
                  <a:gd name="T24" fmla="*/ 1559 w 1843"/>
                  <a:gd name="T25" fmla="*/ 709 h 3005"/>
                  <a:gd name="T26" fmla="*/ 1559 w 1843"/>
                  <a:gd name="T27" fmla="*/ 992 h 3005"/>
                  <a:gd name="T28" fmla="*/ 1531 w 1843"/>
                  <a:gd name="T29" fmla="*/ 1304 h 3005"/>
                  <a:gd name="T30" fmla="*/ 1559 w 1843"/>
                  <a:gd name="T31" fmla="*/ 1304 h 3005"/>
                  <a:gd name="T32" fmla="*/ 1673 w 1843"/>
                  <a:gd name="T33" fmla="*/ 1361 h 3005"/>
                  <a:gd name="T34" fmla="*/ 1729 w 1843"/>
                  <a:gd name="T35" fmla="*/ 1531 h 3005"/>
                  <a:gd name="T36" fmla="*/ 1644 w 1843"/>
                  <a:gd name="T37" fmla="*/ 1984 h 3005"/>
                  <a:gd name="T38" fmla="*/ 1758 w 1843"/>
                  <a:gd name="T39" fmla="*/ 2324 h 3005"/>
                  <a:gd name="T40" fmla="*/ 1786 w 1843"/>
                  <a:gd name="T41" fmla="*/ 2551 h 3005"/>
                  <a:gd name="T42" fmla="*/ 1673 w 1843"/>
                  <a:gd name="T43" fmla="*/ 2721 h 3005"/>
                  <a:gd name="T44" fmla="*/ 1247 w 1843"/>
                  <a:gd name="T45" fmla="*/ 2948 h 3005"/>
                  <a:gd name="T46" fmla="*/ 1021 w 1843"/>
                  <a:gd name="T47" fmla="*/ 2693 h 3005"/>
                  <a:gd name="T48" fmla="*/ 789 w 1843"/>
                  <a:gd name="T49" fmla="*/ 2549 h 3005"/>
                  <a:gd name="T50" fmla="*/ 709 w 1843"/>
                  <a:gd name="T51" fmla="*/ 2041 h 3005"/>
                  <a:gd name="T52" fmla="*/ 652 w 1843"/>
                  <a:gd name="T53" fmla="*/ 1729 h 3005"/>
                  <a:gd name="T54" fmla="*/ 539 w 1843"/>
                  <a:gd name="T55" fmla="*/ 1729 h 3005"/>
                  <a:gd name="T56" fmla="*/ 453 w 1843"/>
                  <a:gd name="T57" fmla="*/ 1613 h 3005"/>
                  <a:gd name="T58" fmla="*/ 340 w 1843"/>
                  <a:gd name="T59" fmla="*/ 1928 h 3005"/>
                  <a:gd name="T60" fmla="*/ 454 w 1843"/>
                  <a:gd name="T61" fmla="*/ 2013 h 3005"/>
                  <a:gd name="T62" fmla="*/ 283 w 1843"/>
                  <a:gd name="T63" fmla="*/ 2183 h 3005"/>
                  <a:gd name="T64" fmla="*/ 312 w 1843"/>
                  <a:gd name="T65" fmla="*/ 2069 h 3005"/>
                  <a:gd name="T66" fmla="*/ 198 w 1843"/>
                  <a:gd name="T67" fmla="*/ 1928 h 3005"/>
                  <a:gd name="T68" fmla="*/ 142 w 1843"/>
                  <a:gd name="T69" fmla="*/ 1843 h 3005"/>
                  <a:gd name="T70" fmla="*/ 0 w 1843"/>
                  <a:gd name="T71" fmla="*/ 2098 h 3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43" h="3005">
                    <a:moveTo>
                      <a:pt x="0" y="2098"/>
                    </a:moveTo>
                    <a:lnTo>
                      <a:pt x="57" y="1446"/>
                    </a:lnTo>
                    <a:lnTo>
                      <a:pt x="113" y="992"/>
                    </a:lnTo>
                    <a:lnTo>
                      <a:pt x="255" y="1077"/>
                    </a:lnTo>
                    <a:lnTo>
                      <a:pt x="510" y="1162"/>
                    </a:lnTo>
                    <a:lnTo>
                      <a:pt x="482" y="1020"/>
                    </a:lnTo>
                    <a:lnTo>
                      <a:pt x="567" y="879"/>
                    </a:lnTo>
                    <a:lnTo>
                      <a:pt x="454" y="652"/>
                    </a:lnTo>
                    <a:lnTo>
                      <a:pt x="454" y="595"/>
                    </a:lnTo>
                    <a:lnTo>
                      <a:pt x="397" y="368"/>
                    </a:lnTo>
                    <a:lnTo>
                      <a:pt x="283" y="312"/>
                    </a:lnTo>
                    <a:lnTo>
                      <a:pt x="369" y="28"/>
                    </a:lnTo>
                    <a:lnTo>
                      <a:pt x="454" y="28"/>
                    </a:lnTo>
                    <a:lnTo>
                      <a:pt x="482" y="85"/>
                    </a:lnTo>
                    <a:lnTo>
                      <a:pt x="510" y="0"/>
                    </a:lnTo>
                    <a:lnTo>
                      <a:pt x="624" y="28"/>
                    </a:lnTo>
                    <a:lnTo>
                      <a:pt x="709" y="142"/>
                    </a:lnTo>
                    <a:lnTo>
                      <a:pt x="1021" y="198"/>
                    </a:lnTo>
                    <a:lnTo>
                      <a:pt x="1276" y="340"/>
                    </a:lnTo>
                    <a:lnTo>
                      <a:pt x="1219" y="397"/>
                    </a:lnTo>
                    <a:lnTo>
                      <a:pt x="1304" y="482"/>
                    </a:lnTo>
                    <a:lnTo>
                      <a:pt x="1276" y="538"/>
                    </a:lnTo>
                    <a:lnTo>
                      <a:pt x="1332" y="709"/>
                    </a:lnTo>
                    <a:lnTo>
                      <a:pt x="1389" y="709"/>
                    </a:lnTo>
                    <a:lnTo>
                      <a:pt x="1503" y="652"/>
                    </a:lnTo>
                    <a:lnTo>
                      <a:pt x="1559" y="709"/>
                    </a:lnTo>
                    <a:lnTo>
                      <a:pt x="1531" y="822"/>
                    </a:lnTo>
                    <a:lnTo>
                      <a:pt x="1559" y="992"/>
                    </a:lnTo>
                    <a:lnTo>
                      <a:pt x="1531" y="1219"/>
                    </a:lnTo>
                    <a:lnTo>
                      <a:pt x="1531" y="1304"/>
                    </a:lnTo>
                    <a:lnTo>
                      <a:pt x="1559" y="1361"/>
                    </a:lnTo>
                    <a:lnTo>
                      <a:pt x="1559" y="1304"/>
                    </a:lnTo>
                    <a:lnTo>
                      <a:pt x="1673" y="1276"/>
                    </a:lnTo>
                    <a:lnTo>
                      <a:pt x="1673" y="1361"/>
                    </a:lnTo>
                    <a:lnTo>
                      <a:pt x="1729" y="1389"/>
                    </a:lnTo>
                    <a:lnTo>
                      <a:pt x="1729" y="1531"/>
                    </a:lnTo>
                    <a:lnTo>
                      <a:pt x="1644" y="1814"/>
                    </a:lnTo>
                    <a:lnTo>
                      <a:pt x="1644" y="1984"/>
                    </a:lnTo>
                    <a:lnTo>
                      <a:pt x="1814" y="2239"/>
                    </a:lnTo>
                    <a:lnTo>
                      <a:pt x="1758" y="2324"/>
                    </a:lnTo>
                    <a:lnTo>
                      <a:pt x="1843" y="2381"/>
                    </a:lnTo>
                    <a:lnTo>
                      <a:pt x="1786" y="2551"/>
                    </a:lnTo>
                    <a:lnTo>
                      <a:pt x="1644" y="2523"/>
                    </a:lnTo>
                    <a:lnTo>
                      <a:pt x="1673" y="2721"/>
                    </a:lnTo>
                    <a:lnTo>
                      <a:pt x="1531" y="3005"/>
                    </a:lnTo>
                    <a:lnTo>
                      <a:pt x="1247" y="2948"/>
                    </a:lnTo>
                    <a:lnTo>
                      <a:pt x="1247" y="2863"/>
                    </a:lnTo>
                    <a:lnTo>
                      <a:pt x="1021" y="2693"/>
                    </a:lnTo>
                    <a:lnTo>
                      <a:pt x="794" y="2693"/>
                    </a:lnTo>
                    <a:lnTo>
                      <a:pt x="789" y="2549"/>
                    </a:lnTo>
                    <a:lnTo>
                      <a:pt x="624" y="2183"/>
                    </a:lnTo>
                    <a:lnTo>
                      <a:pt x="709" y="2041"/>
                    </a:lnTo>
                    <a:lnTo>
                      <a:pt x="624" y="1899"/>
                    </a:lnTo>
                    <a:lnTo>
                      <a:pt x="652" y="1729"/>
                    </a:lnTo>
                    <a:lnTo>
                      <a:pt x="595" y="1672"/>
                    </a:lnTo>
                    <a:lnTo>
                      <a:pt x="539" y="1729"/>
                    </a:lnTo>
                    <a:lnTo>
                      <a:pt x="510" y="1616"/>
                    </a:lnTo>
                    <a:lnTo>
                      <a:pt x="453" y="1613"/>
                    </a:lnTo>
                    <a:lnTo>
                      <a:pt x="454" y="1843"/>
                    </a:lnTo>
                    <a:lnTo>
                      <a:pt x="340" y="1928"/>
                    </a:lnTo>
                    <a:lnTo>
                      <a:pt x="397" y="2013"/>
                    </a:lnTo>
                    <a:lnTo>
                      <a:pt x="454" y="2013"/>
                    </a:lnTo>
                    <a:lnTo>
                      <a:pt x="397" y="2211"/>
                    </a:lnTo>
                    <a:lnTo>
                      <a:pt x="283" y="2183"/>
                    </a:lnTo>
                    <a:lnTo>
                      <a:pt x="340" y="2126"/>
                    </a:lnTo>
                    <a:lnTo>
                      <a:pt x="312" y="2069"/>
                    </a:lnTo>
                    <a:lnTo>
                      <a:pt x="227" y="2098"/>
                    </a:lnTo>
                    <a:lnTo>
                      <a:pt x="198" y="1928"/>
                    </a:lnTo>
                    <a:lnTo>
                      <a:pt x="255" y="1843"/>
                    </a:lnTo>
                    <a:lnTo>
                      <a:pt x="142" y="1843"/>
                    </a:lnTo>
                    <a:lnTo>
                      <a:pt x="28" y="2126"/>
                    </a:lnTo>
                    <a:lnTo>
                      <a:pt x="0" y="209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8" name="Freeform 267"/>
              <p:cNvSpPr>
                <a:spLocks/>
              </p:cNvSpPr>
              <p:nvPr/>
            </p:nvSpPr>
            <p:spPr bwMode="auto">
              <a:xfrm>
                <a:off x="756" y="1594"/>
                <a:ext cx="2325" cy="2353"/>
              </a:xfrm>
              <a:custGeom>
                <a:avLst/>
                <a:gdLst>
                  <a:gd name="T0" fmla="*/ 1729 w 2325"/>
                  <a:gd name="T1" fmla="*/ 2240 h 2353"/>
                  <a:gd name="T2" fmla="*/ 1843 w 2325"/>
                  <a:gd name="T3" fmla="*/ 1984 h 2353"/>
                  <a:gd name="T4" fmla="*/ 1928 w 2325"/>
                  <a:gd name="T5" fmla="*/ 1956 h 2353"/>
                  <a:gd name="T6" fmla="*/ 2155 w 2325"/>
                  <a:gd name="T7" fmla="*/ 1871 h 2353"/>
                  <a:gd name="T8" fmla="*/ 2098 w 2325"/>
                  <a:gd name="T9" fmla="*/ 1729 h 2353"/>
                  <a:gd name="T10" fmla="*/ 1843 w 2325"/>
                  <a:gd name="T11" fmla="*/ 1389 h 2353"/>
                  <a:gd name="T12" fmla="*/ 1928 w 2325"/>
                  <a:gd name="T13" fmla="*/ 992 h 2353"/>
                  <a:gd name="T14" fmla="*/ 1899 w 2325"/>
                  <a:gd name="T15" fmla="*/ 850 h 2353"/>
                  <a:gd name="T16" fmla="*/ 2155 w 2325"/>
                  <a:gd name="T17" fmla="*/ 624 h 2353"/>
                  <a:gd name="T18" fmla="*/ 2296 w 2325"/>
                  <a:gd name="T19" fmla="*/ 737 h 2353"/>
                  <a:gd name="T20" fmla="*/ 2325 w 2325"/>
                  <a:gd name="T21" fmla="*/ 85 h 2353"/>
                  <a:gd name="T22" fmla="*/ 2070 w 2325"/>
                  <a:gd name="T23" fmla="*/ 113 h 2353"/>
                  <a:gd name="T24" fmla="*/ 1786 w 2325"/>
                  <a:gd name="T25" fmla="*/ 57 h 2353"/>
                  <a:gd name="T26" fmla="*/ 1701 w 2325"/>
                  <a:gd name="T27" fmla="*/ 255 h 2353"/>
                  <a:gd name="T28" fmla="*/ 1474 w 2325"/>
                  <a:gd name="T29" fmla="*/ 454 h 2353"/>
                  <a:gd name="T30" fmla="*/ 1361 w 2325"/>
                  <a:gd name="T31" fmla="*/ 340 h 2353"/>
                  <a:gd name="T32" fmla="*/ 1247 w 2325"/>
                  <a:gd name="T33" fmla="*/ 142 h 2353"/>
                  <a:gd name="T34" fmla="*/ 1134 w 2325"/>
                  <a:gd name="T35" fmla="*/ 368 h 2353"/>
                  <a:gd name="T36" fmla="*/ 1077 w 2325"/>
                  <a:gd name="T37" fmla="*/ 510 h 2353"/>
                  <a:gd name="T38" fmla="*/ 1049 w 2325"/>
                  <a:gd name="T39" fmla="*/ 737 h 2353"/>
                  <a:gd name="T40" fmla="*/ 1021 w 2325"/>
                  <a:gd name="T41" fmla="*/ 879 h 2353"/>
                  <a:gd name="T42" fmla="*/ 907 w 2325"/>
                  <a:gd name="T43" fmla="*/ 964 h 2353"/>
                  <a:gd name="T44" fmla="*/ 851 w 2325"/>
                  <a:gd name="T45" fmla="*/ 1134 h 2353"/>
                  <a:gd name="T46" fmla="*/ 595 w 2325"/>
                  <a:gd name="T47" fmla="*/ 1191 h 2353"/>
                  <a:gd name="T48" fmla="*/ 510 w 2325"/>
                  <a:gd name="T49" fmla="*/ 1049 h 2353"/>
                  <a:gd name="T50" fmla="*/ 425 w 2325"/>
                  <a:gd name="T51" fmla="*/ 1049 h 2353"/>
                  <a:gd name="T52" fmla="*/ 284 w 2325"/>
                  <a:gd name="T53" fmla="*/ 1304 h 2353"/>
                  <a:gd name="T54" fmla="*/ 170 w 2325"/>
                  <a:gd name="T55" fmla="*/ 1332 h 2353"/>
                  <a:gd name="T56" fmla="*/ 0 w 2325"/>
                  <a:gd name="T57" fmla="*/ 1531 h 2353"/>
                  <a:gd name="T58" fmla="*/ 113 w 2325"/>
                  <a:gd name="T59" fmla="*/ 1701 h 2353"/>
                  <a:gd name="T60" fmla="*/ 284 w 2325"/>
                  <a:gd name="T61" fmla="*/ 1843 h 2353"/>
                  <a:gd name="T62" fmla="*/ 397 w 2325"/>
                  <a:gd name="T63" fmla="*/ 2098 h 2353"/>
                  <a:gd name="T64" fmla="*/ 567 w 2325"/>
                  <a:gd name="T65" fmla="*/ 2183 h 2353"/>
                  <a:gd name="T66" fmla="*/ 652 w 2325"/>
                  <a:gd name="T67" fmla="*/ 2155 h 2353"/>
                  <a:gd name="T68" fmla="*/ 822 w 2325"/>
                  <a:gd name="T69" fmla="*/ 2155 h 2353"/>
                  <a:gd name="T70" fmla="*/ 964 w 2325"/>
                  <a:gd name="T71" fmla="*/ 2268 h 2353"/>
                  <a:gd name="T72" fmla="*/ 1162 w 2325"/>
                  <a:gd name="T73" fmla="*/ 2353 h 2353"/>
                  <a:gd name="T74" fmla="*/ 1503 w 2325"/>
                  <a:gd name="T75" fmla="*/ 2268 h 2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5" h="2353">
                    <a:moveTo>
                      <a:pt x="1559" y="2296"/>
                    </a:moveTo>
                    <a:lnTo>
                      <a:pt x="1729" y="2240"/>
                    </a:lnTo>
                    <a:lnTo>
                      <a:pt x="1729" y="2041"/>
                    </a:lnTo>
                    <a:lnTo>
                      <a:pt x="1843" y="1984"/>
                    </a:lnTo>
                    <a:lnTo>
                      <a:pt x="1928" y="2013"/>
                    </a:lnTo>
                    <a:lnTo>
                      <a:pt x="1928" y="1956"/>
                    </a:lnTo>
                    <a:lnTo>
                      <a:pt x="2070" y="1871"/>
                    </a:lnTo>
                    <a:lnTo>
                      <a:pt x="2155" y="1871"/>
                    </a:lnTo>
                    <a:lnTo>
                      <a:pt x="2183" y="1786"/>
                    </a:lnTo>
                    <a:lnTo>
                      <a:pt x="2098" y="1729"/>
                    </a:lnTo>
                    <a:lnTo>
                      <a:pt x="2098" y="1559"/>
                    </a:lnTo>
                    <a:lnTo>
                      <a:pt x="1843" y="1389"/>
                    </a:lnTo>
                    <a:lnTo>
                      <a:pt x="1843" y="1219"/>
                    </a:lnTo>
                    <a:lnTo>
                      <a:pt x="1928" y="992"/>
                    </a:lnTo>
                    <a:lnTo>
                      <a:pt x="1899" y="907"/>
                    </a:lnTo>
                    <a:lnTo>
                      <a:pt x="1899" y="850"/>
                    </a:lnTo>
                    <a:lnTo>
                      <a:pt x="2048" y="694"/>
                    </a:lnTo>
                    <a:lnTo>
                      <a:pt x="2155" y="624"/>
                    </a:lnTo>
                    <a:lnTo>
                      <a:pt x="2211" y="765"/>
                    </a:lnTo>
                    <a:lnTo>
                      <a:pt x="2296" y="737"/>
                    </a:lnTo>
                    <a:lnTo>
                      <a:pt x="2268" y="709"/>
                    </a:lnTo>
                    <a:lnTo>
                      <a:pt x="2325" y="85"/>
                    </a:lnTo>
                    <a:lnTo>
                      <a:pt x="2155" y="0"/>
                    </a:lnTo>
                    <a:lnTo>
                      <a:pt x="2070" y="113"/>
                    </a:lnTo>
                    <a:lnTo>
                      <a:pt x="1956" y="28"/>
                    </a:lnTo>
                    <a:lnTo>
                      <a:pt x="1786" y="57"/>
                    </a:lnTo>
                    <a:lnTo>
                      <a:pt x="1814" y="142"/>
                    </a:lnTo>
                    <a:lnTo>
                      <a:pt x="1701" y="255"/>
                    </a:lnTo>
                    <a:lnTo>
                      <a:pt x="1673" y="368"/>
                    </a:lnTo>
                    <a:lnTo>
                      <a:pt x="1474" y="454"/>
                    </a:lnTo>
                    <a:lnTo>
                      <a:pt x="1418" y="340"/>
                    </a:lnTo>
                    <a:lnTo>
                      <a:pt x="1361" y="340"/>
                    </a:lnTo>
                    <a:lnTo>
                      <a:pt x="1304" y="283"/>
                    </a:lnTo>
                    <a:lnTo>
                      <a:pt x="1247" y="142"/>
                    </a:lnTo>
                    <a:lnTo>
                      <a:pt x="1191" y="142"/>
                    </a:lnTo>
                    <a:lnTo>
                      <a:pt x="1134" y="368"/>
                    </a:lnTo>
                    <a:lnTo>
                      <a:pt x="1077" y="425"/>
                    </a:lnTo>
                    <a:lnTo>
                      <a:pt x="1077" y="510"/>
                    </a:lnTo>
                    <a:lnTo>
                      <a:pt x="1049" y="567"/>
                    </a:lnTo>
                    <a:lnTo>
                      <a:pt x="1049" y="737"/>
                    </a:lnTo>
                    <a:lnTo>
                      <a:pt x="964" y="765"/>
                    </a:lnTo>
                    <a:lnTo>
                      <a:pt x="1021" y="879"/>
                    </a:lnTo>
                    <a:lnTo>
                      <a:pt x="992" y="935"/>
                    </a:lnTo>
                    <a:lnTo>
                      <a:pt x="907" y="964"/>
                    </a:lnTo>
                    <a:lnTo>
                      <a:pt x="851" y="1021"/>
                    </a:lnTo>
                    <a:lnTo>
                      <a:pt x="851" y="1134"/>
                    </a:lnTo>
                    <a:lnTo>
                      <a:pt x="652" y="1219"/>
                    </a:lnTo>
                    <a:lnTo>
                      <a:pt x="595" y="1191"/>
                    </a:lnTo>
                    <a:lnTo>
                      <a:pt x="624" y="1077"/>
                    </a:lnTo>
                    <a:lnTo>
                      <a:pt x="510" y="1049"/>
                    </a:lnTo>
                    <a:lnTo>
                      <a:pt x="482" y="1077"/>
                    </a:lnTo>
                    <a:lnTo>
                      <a:pt x="425" y="1049"/>
                    </a:lnTo>
                    <a:lnTo>
                      <a:pt x="340" y="1049"/>
                    </a:lnTo>
                    <a:lnTo>
                      <a:pt x="284" y="1304"/>
                    </a:lnTo>
                    <a:lnTo>
                      <a:pt x="170" y="1276"/>
                    </a:lnTo>
                    <a:lnTo>
                      <a:pt x="170" y="1332"/>
                    </a:lnTo>
                    <a:lnTo>
                      <a:pt x="85" y="1389"/>
                    </a:lnTo>
                    <a:lnTo>
                      <a:pt x="0" y="1531"/>
                    </a:lnTo>
                    <a:lnTo>
                      <a:pt x="0" y="1644"/>
                    </a:lnTo>
                    <a:lnTo>
                      <a:pt x="113" y="1701"/>
                    </a:lnTo>
                    <a:lnTo>
                      <a:pt x="198" y="1843"/>
                    </a:lnTo>
                    <a:lnTo>
                      <a:pt x="284" y="1843"/>
                    </a:lnTo>
                    <a:lnTo>
                      <a:pt x="397" y="2013"/>
                    </a:lnTo>
                    <a:lnTo>
                      <a:pt x="397" y="2098"/>
                    </a:lnTo>
                    <a:lnTo>
                      <a:pt x="454" y="2211"/>
                    </a:lnTo>
                    <a:lnTo>
                      <a:pt x="567" y="2183"/>
                    </a:lnTo>
                    <a:lnTo>
                      <a:pt x="652" y="2098"/>
                    </a:lnTo>
                    <a:lnTo>
                      <a:pt x="652" y="2155"/>
                    </a:lnTo>
                    <a:lnTo>
                      <a:pt x="709" y="2155"/>
                    </a:lnTo>
                    <a:lnTo>
                      <a:pt x="822" y="2155"/>
                    </a:lnTo>
                    <a:lnTo>
                      <a:pt x="964" y="2211"/>
                    </a:lnTo>
                    <a:lnTo>
                      <a:pt x="964" y="2268"/>
                    </a:lnTo>
                    <a:lnTo>
                      <a:pt x="1077" y="2353"/>
                    </a:lnTo>
                    <a:lnTo>
                      <a:pt x="1162" y="2353"/>
                    </a:lnTo>
                    <a:lnTo>
                      <a:pt x="1332" y="2211"/>
                    </a:lnTo>
                    <a:lnTo>
                      <a:pt x="1503" y="2268"/>
                    </a:lnTo>
                    <a:lnTo>
                      <a:pt x="1559" y="229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9" name="Freeform 268"/>
              <p:cNvSpPr>
                <a:spLocks/>
              </p:cNvSpPr>
              <p:nvPr/>
            </p:nvSpPr>
            <p:spPr bwMode="auto">
              <a:xfrm>
                <a:off x="1096" y="3749"/>
                <a:ext cx="1559" cy="3458"/>
              </a:xfrm>
              <a:custGeom>
                <a:avLst/>
                <a:gdLst>
                  <a:gd name="T0" fmla="*/ 482 w 1559"/>
                  <a:gd name="T1" fmla="*/ 0 h 3458"/>
                  <a:gd name="T2" fmla="*/ 626 w 1559"/>
                  <a:gd name="T3" fmla="*/ 112 h 3458"/>
                  <a:gd name="T4" fmla="*/ 794 w 1559"/>
                  <a:gd name="T5" fmla="*/ 198 h 3458"/>
                  <a:gd name="T6" fmla="*/ 1163 w 1559"/>
                  <a:gd name="T7" fmla="*/ 113 h 3458"/>
                  <a:gd name="T8" fmla="*/ 1130 w 1559"/>
                  <a:gd name="T9" fmla="*/ 193 h 3458"/>
                  <a:gd name="T10" fmla="*/ 1021 w 1559"/>
                  <a:gd name="T11" fmla="*/ 340 h 3458"/>
                  <a:gd name="T12" fmla="*/ 851 w 1559"/>
                  <a:gd name="T13" fmla="*/ 595 h 3458"/>
                  <a:gd name="T14" fmla="*/ 737 w 1559"/>
                  <a:gd name="T15" fmla="*/ 708 h 3458"/>
                  <a:gd name="T16" fmla="*/ 766 w 1559"/>
                  <a:gd name="T17" fmla="*/ 963 h 3458"/>
                  <a:gd name="T18" fmla="*/ 767 w 1559"/>
                  <a:gd name="T19" fmla="*/ 1129 h 3458"/>
                  <a:gd name="T20" fmla="*/ 761 w 1559"/>
                  <a:gd name="T21" fmla="*/ 1303 h 3458"/>
                  <a:gd name="T22" fmla="*/ 704 w 1559"/>
                  <a:gd name="T23" fmla="*/ 1474 h 3458"/>
                  <a:gd name="T24" fmla="*/ 683 w 1559"/>
                  <a:gd name="T25" fmla="*/ 1555 h 3458"/>
                  <a:gd name="T26" fmla="*/ 536 w 1559"/>
                  <a:gd name="T27" fmla="*/ 1669 h 3458"/>
                  <a:gd name="T28" fmla="*/ 392 w 1559"/>
                  <a:gd name="T29" fmla="*/ 2128 h 3458"/>
                  <a:gd name="T30" fmla="*/ 335 w 1559"/>
                  <a:gd name="T31" fmla="*/ 2239 h 3458"/>
                  <a:gd name="T32" fmla="*/ 512 w 1559"/>
                  <a:gd name="T33" fmla="*/ 2329 h 3458"/>
                  <a:gd name="T34" fmla="*/ 623 w 1559"/>
                  <a:gd name="T35" fmla="*/ 2554 h 3458"/>
                  <a:gd name="T36" fmla="*/ 851 w 1559"/>
                  <a:gd name="T37" fmla="*/ 2409 h 3458"/>
                  <a:gd name="T38" fmla="*/ 1106 w 1559"/>
                  <a:gd name="T39" fmla="*/ 2494 h 3458"/>
                  <a:gd name="T40" fmla="*/ 1219 w 1559"/>
                  <a:gd name="T41" fmla="*/ 2551 h 3458"/>
                  <a:gd name="T42" fmla="*/ 1361 w 1559"/>
                  <a:gd name="T43" fmla="*/ 2693 h 3458"/>
                  <a:gd name="T44" fmla="*/ 1418 w 1559"/>
                  <a:gd name="T45" fmla="*/ 2863 h 3458"/>
                  <a:gd name="T46" fmla="*/ 1559 w 1559"/>
                  <a:gd name="T47" fmla="*/ 2948 h 3458"/>
                  <a:gd name="T48" fmla="*/ 1361 w 1559"/>
                  <a:gd name="T49" fmla="*/ 3033 h 3458"/>
                  <a:gd name="T50" fmla="*/ 1191 w 1559"/>
                  <a:gd name="T51" fmla="*/ 3316 h 3458"/>
                  <a:gd name="T52" fmla="*/ 1049 w 1559"/>
                  <a:gd name="T53" fmla="*/ 3373 h 3458"/>
                  <a:gd name="T54" fmla="*/ 879 w 1559"/>
                  <a:gd name="T55" fmla="*/ 3260 h 3458"/>
                  <a:gd name="T56" fmla="*/ 681 w 1559"/>
                  <a:gd name="T57" fmla="*/ 3345 h 3458"/>
                  <a:gd name="T58" fmla="*/ 539 w 1559"/>
                  <a:gd name="T59" fmla="*/ 3458 h 3458"/>
                  <a:gd name="T60" fmla="*/ 482 w 1559"/>
                  <a:gd name="T61" fmla="*/ 3345 h 3458"/>
                  <a:gd name="T62" fmla="*/ 312 w 1559"/>
                  <a:gd name="T63" fmla="*/ 3175 h 3458"/>
                  <a:gd name="T64" fmla="*/ 369 w 1559"/>
                  <a:gd name="T65" fmla="*/ 2976 h 3458"/>
                  <a:gd name="T66" fmla="*/ 425 w 1559"/>
                  <a:gd name="T67" fmla="*/ 2778 h 3458"/>
                  <a:gd name="T68" fmla="*/ 284 w 1559"/>
                  <a:gd name="T69" fmla="*/ 2523 h 3458"/>
                  <a:gd name="T70" fmla="*/ 227 w 1559"/>
                  <a:gd name="T71" fmla="*/ 2438 h 3458"/>
                  <a:gd name="T72" fmla="*/ 142 w 1559"/>
                  <a:gd name="T73" fmla="*/ 2381 h 3458"/>
                  <a:gd name="T74" fmla="*/ 57 w 1559"/>
                  <a:gd name="T75" fmla="*/ 2296 h 3458"/>
                  <a:gd name="T76" fmla="*/ 142 w 1559"/>
                  <a:gd name="T77" fmla="*/ 2182 h 3458"/>
                  <a:gd name="T78" fmla="*/ 85 w 1559"/>
                  <a:gd name="T79" fmla="*/ 2126 h 3458"/>
                  <a:gd name="T80" fmla="*/ 0 w 1559"/>
                  <a:gd name="T81" fmla="*/ 1984 h 3458"/>
                  <a:gd name="T82" fmla="*/ 142 w 1559"/>
                  <a:gd name="T83" fmla="*/ 1757 h 3458"/>
                  <a:gd name="T84" fmla="*/ 114 w 1559"/>
                  <a:gd name="T85" fmla="*/ 1615 h 3458"/>
                  <a:gd name="T86" fmla="*/ 227 w 1559"/>
                  <a:gd name="T87" fmla="*/ 1190 h 3458"/>
                  <a:gd name="T88" fmla="*/ 227 w 1559"/>
                  <a:gd name="T89" fmla="*/ 1020 h 3458"/>
                  <a:gd name="T90" fmla="*/ 142 w 1559"/>
                  <a:gd name="T91" fmla="*/ 765 h 3458"/>
                  <a:gd name="T92" fmla="*/ 170 w 1559"/>
                  <a:gd name="T93" fmla="*/ 481 h 3458"/>
                  <a:gd name="T94" fmla="*/ 227 w 1559"/>
                  <a:gd name="T95" fmla="*/ 255 h 3458"/>
                  <a:gd name="T96" fmla="*/ 312 w 1559"/>
                  <a:gd name="T97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59" h="3458">
                    <a:moveTo>
                      <a:pt x="312" y="0"/>
                    </a:moveTo>
                    <a:lnTo>
                      <a:pt x="482" y="0"/>
                    </a:lnTo>
                    <a:lnTo>
                      <a:pt x="624" y="56"/>
                    </a:lnTo>
                    <a:lnTo>
                      <a:pt x="626" y="112"/>
                    </a:lnTo>
                    <a:lnTo>
                      <a:pt x="737" y="198"/>
                    </a:lnTo>
                    <a:lnTo>
                      <a:pt x="794" y="198"/>
                    </a:lnTo>
                    <a:lnTo>
                      <a:pt x="992" y="56"/>
                    </a:lnTo>
                    <a:lnTo>
                      <a:pt x="1163" y="113"/>
                    </a:lnTo>
                    <a:lnTo>
                      <a:pt x="1219" y="141"/>
                    </a:lnTo>
                    <a:lnTo>
                      <a:pt x="1130" y="193"/>
                    </a:lnTo>
                    <a:lnTo>
                      <a:pt x="1078" y="311"/>
                    </a:lnTo>
                    <a:lnTo>
                      <a:pt x="1021" y="340"/>
                    </a:lnTo>
                    <a:lnTo>
                      <a:pt x="1021" y="453"/>
                    </a:lnTo>
                    <a:lnTo>
                      <a:pt x="851" y="595"/>
                    </a:lnTo>
                    <a:lnTo>
                      <a:pt x="821" y="676"/>
                    </a:lnTo>
                    <a:lnTo>
                      <a:pt x="737" y="708"/>
                    </a:lnTo>
                    <a:lnTo>
                      <a:pt x="681" y="850"/>
                    </a:lnTo>
                    <a:lnTo>
                      <a:pt x="766" y="963"/>
                    </a:lnTo>
                    <a:lnTo>
                      <a:pt x="822" y="1077"/>
                    </a:lnTo>
                    <a:lnTo>
                      <a:pt x="767" y="1129"/>
                    </a:lnTo>
                    <a:lnTo>
                      <a:pt x="734" y="1246"/>
                    </a:lnTo>
                    <a:lnTo>
                      <a:pt x="761" y="1303"/>
                    </a:lnTo>
                    <a:lnTo>
                      <a:pt x="764" y="1387"/>
                    </a:lnTo>
                    <a:lnTo>
                      <a:pt x="704" y="1474"/>
                    </a:lnTo>
                    <a:lnTo>
                      <a:pt x="626" y="1525"/>
                    </a:lnTo>
                    <a:lnTo>
                      <a:pt x="683" y="1555"/>
                    </a:lnTo>
                    <a:lnTo>
                      <a:pt x="653" y="1612"/>
                    </a:lnTo>
                    <a:lnTo>
                      <a:pt x="536" y="1669"/>
                    </a:lnTo>
                    <a:lnTo>
                      <a:pt x="365" y="2008"/>
                    </a:lnTo>
                    <a:lnTo>
                      <a:pt x="392" y="2128"/>
                    </a:lnTo>
                    <a:lnTo>
                      <a:pt x="341" y="2173"/>
                    </a:lnTo>
                    <a:lnTo>
                      <a:pt x="335" y="2239"/>
                    </a:lnTo>
                    <a:lnTo>
                      <a:pt x="446" y="2317"/>
                    </a:lnTo>
                    <a:lnTo>
                      <a:pt x="512" y="2329"/>
                    </a:lnTo>
                    <a:lnTo>
                      <a:pt x="536" y="2437"/>
                    </a:lnTo>
                    <a:lnTo>
                      <a:pt x="623" y="2554"/>
                    </a:lnTo>
                    <a:lnTo>
                      <a:pt x="624" y="2409"/>
                    </a:lnTo>
                    <a:lnTo>
                      <a:pt x="851" y="2409"/>
                    </a:lnTo>
                    <a:lnTo>
                      <a:pt x="964" y="2579"/>
                    </a:lnTo>
                    <a:lnTo>
                      <a:pt x="1106" y="2494"/>
                    </a:lnTo>
                    <a:lnTo>
                      <a:pt x="1134" y="2551"/>
                    </a:lnTo>
                    <a:lnTo>
                      <a:pt x="1219" y="2551"/>
                    </a:lnTo>
                    <a:lnTo>
                      <a:pt x="1333" y="2579"/>
                    </a:lnTo>
                    <a:lnTo>
                      <a:pt x="1361" y="2693"/>
                    </a:lnTo>
                    <a:lnTo>
                      <a:pt x="1276" y="2693"/>
                    </a:lnTo>
                    <a:lnTo>
                      <a:pt x="1418" y="2863"/>
                    </a:lnTo>
                    <a:lnTo>
                      <a:pt x="1474" y="2863"/>
                    </a:lnTo>
                    <a:lnTo>
                      <a:pt x="1559" y="2948"/>
                    </a:lnTo>
                    <a:lnTo>
                      <a:pt x="1559" y="3005"/>
                    </a:lnTo>
                    <a:lnTo>
                      <a:pt x="1361" y="3033"/>
                    </a:lnTo>
                    <a:lnTo>
                      <a:pt x="1248" y="3118"/>
                    </a:lnTo>
                    <a:lnTo>
                      <a:pt x="1191" y="3316"/>
                    </a:lnTo>
                    <a:lnTo>
                      <a:pt x="1078" y="3260"/>
                    </a:lnTo>
                    <a:lnTo>
                      <a:pt x="1049" y="3373"/>
                    </a:lnTo>
                    <a:lnTo>
                      <a:pt x="879" y="3373"/>
                    </a:lnTo>
                    <a:lnTo>
                      <a:pt x="879" y="3260"/>
                    </a:lnTo>
                    <a:lnTo>
                      <a:pt x="794" y="3345"/>
                    </a:lnTo>
                    <a:lnTo>
                      <a:pt x="681" y="3345"/>
                    </a:lnTo>
                    <a:lnTo>
                      <a:pt x="652" y="3401"/>
                    </a:lnTo>
                    <a:lnTo>
                      <a:pt x="539" y="3458"/>
                    </a:lnTo>
                    <a:lnTo>
                      <a:pt x="482" y="3401"/>
                    </a:lnTo>
                    <a:lnTo>
                      <a:pt x="482" y="3345"/>
                    </a:lnTo>
                    <a:lnTo>
                      <a:pt x="369" y="3316"/>
                    </a:lnTo>
                    <a:lnTo>
                      <a:pt x="312" y="3175"/>
                    </a:lnTo>
                    <a:lnTo>
                      <a:pt x="369" y="3146"/>
                    </a:lnTo>
                    <a:lnTo>
                      <a:pt x="369" y="2976"/>
                    </a:lnTo>
                    <a:lnTo>
                      <a:pt x="425" y="2948"/>
                    </a:lnTo>
                    <a:lnTo>
                      <a:pt x="425" y="2778"/>
                    </a:lnTo>
                    <a:lnTo>
                      <a:pt x="284" y="2664"/>
                    </a:lnTo>
                    <a:lnTo>
                      <a:pt x="284" y="2523"/>
                    </a:lnTo>
                    <a:lnTo>
                      <a:pt x="227" y="2523"/>
                    </a:lnTo>
                    <a:lnTo>
                      <a:pt x="227" y="2438"/>
                    </a:lnTo>
                    <a:lnTo>
                      <a:pt x="57" y="2438"/>
                    </a:lnTo>
                    <a:lnTo>
                      <a:pt x="142" y="2381"/>
                    </a:lnTo>
                    <a:lnTo>
                      <a:pt x="114" y="2324"/>
                    </a:lnTo>
                    <a:lnTo>
                      <a:pt x="57" y="2296"/>
                    </a:lnTo>
                    <a:lnTo>
                      <a:pt x="142" y="2239"/>
                    </a:lnTo>
                    <a:lnTo>
                      <a:pt x="142" y="2182"/>
                    </a:lnTo>
                    <a:lnTo>
                      <a:pt x="85" y="2182"/>
                    </a:lnTo>
                    <a:lnTo>
                      <a:pt x="85" y="2126"/>
                    </a:lnTo>
                    <a:lnTo>
                      <a:pt x="0" y="2041"/>
                    </a:lnTo>
                    <a:lnTo>
                      <a:pt x="0" y="1984"/>
                    </a:lnTo>
                    <a:lnTo>
                      <a:pt x="114" y="1927"/>
                    </a:lnTo>
                    <a:lnTo>
                      <a:pt x="142" y="1757"/>
                    </a:lnTo>
                    <a:lnTo>
                      <a:pt x="170" y="1700"/>
                    </a:lnTo>
                    <a:lnTo>
                      <a:pt x="114" y="1615"/>
                    </a:lnTo>
                    <a:lnTo>
                      <a:pt x="284" y="1247"/>
                    </a:lnTo>
                    <a:lnTo>
                      <a:pt x="227" y="1190"/>
                    </a:lnTo>
                    <a:lnTo>
                      <a:pt x="284" y="1048"/>
                    </a:lnTo>
                    <a:lnTo>
                      <a:pt x="227" y="1020"/>
                    </a:lnTo>
                    <a:lnTo>
                      <a:pt x="170" y="822"/>
                    </a:lnTo>
                    <a:lnTo>
                      <a:pt x="142" y="765"/>
                    </a:lnTo>
                    <a:lnTo>
                      <a:pt x="85" y="481"/>
                    </a:lnTo>
                    <a:lnTo>
                      <a:pt x="170" y="481"/>
                    </a:lnTo>
                    <a:lnTo>
                      <a:pt x="142" y="340"/>
                    </a:lnTo>
                    <a:lnTo>
                      <a:pt x="227" y="255"/>
                    </a:lnTo>
                    <a:lnTo>
                      <a:pt x="170" y="141"/>
                    </a:lnTo>
                    <a:lnTo>
                      <a:pt x="312" y="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0" name="Freeform 269"/>
              <p:cNvSpPr>
                <a:spLocks/>
              </p:cNvSpPr>
              <p:nvPr/>
            </p:nvSpPr>
            <p:spPr bwMode="auto">
              <a:xfrm>
                <a:off x="3818" y="4287"/>
                <a:ext cx="312" cy="369"/>
              </a:xfrm>
              <a:custGeom>
                <a:avLst/>
                <a:gdLst>
                  <a:gd name="T0" fmla="*/ 170 w 312"/>
                  <a:gd name="T1" fmla="*/ 57 h 369"/>
                  <a:gd name="T2" fmla="*/ 85 w 312"/>
                  <a:gd name="T3" fmla="*/ 0 h 369"/>
                  <a:gd name="T4" fmla="*/ 56 w 312"/>
                  <a:gd name="T5" fmla="*/ 28 h 369"/>
                  <a:gd name="T6" fmla="*/ 85 w 312"/>
                  <a:gd name="T7" fmla="*/ 114 h 369"/>
                  <a:gd name="T8" fmla="*/ 0 w 312"/>
                  <a:gd name="T9" fmla="*/ 199 h 369"/>
                  <a:gd name="T10" fmla="*/ 56 w 312"/>
                  <a:gd name="T11" fmla="*/ 255 h 369"/>
                  <a:gd name="T12" fmla="*/ 85 w 312"/>
                  <a:gd name="T13" fmla="*/ 255 h 369"/>
                  <a:gd name="T14" fmla="*/ 113 w 312"/>
                  <a:gd name="T15" fmla="*/ 340 h 369"/>
                  <a:gd name="T16" fmla="*/ 170 w 312"/>
                  <a:gd name="T17" fmla="*/ 369 h 369"/>
                  <a:gd name="T18" fmla="*/ 170 w 312"/>
                  <a:gd name="T19" fmla="*/ 312 h 369"/>
                  <a:gd name="T20" fmla="*/ 142 w 312"/>
                  <a:gd name="T21" fmla="*/ 284 h 369"/>
                  <a:gd name="T22" fmla="*/ 142 w 312"/>
                  <a:gd name="T23" fmla="*/ 170 h 369"/>
                  <a:gd name="T24" fmla="*/ 198 w 312"/>
                  <a:gd name="T25" fmla="*/ 227 h 369"/>
                  <a:gd name="T26" fmla="*/ 312 w 312"/>
                  <a:gd name="T27" fmla="*/ 255 h 369"/>
                  <a:gd name="T28" fmla="*/ 312 w 312"/>
                  <a:gd name="T29" fmla="*/ 199 h 369"/>
                  <a:gd name="T30" fmla="*/ 255 w 312"/>
                  <a:gd name="T31" fmla="*/ 199 h 369"/>
                  <a:gd name="T32" fmla="*/ 198 w 312"/>
                  <a:gd name="T33" fmla="*/ 142 h 369"/>
                  <a:gd name="T34" fmla="*/ 227 w 312"/>
                  <a:gd name="T35" fmla="*/ 85 h 369"/>
                  <a:gd name="T36" fmla="*/ 170 w 312"/>
                  <a:gd name="T37" fmla="*/ 5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2" h="369">
                    <a:moveTo>
                      <a:pt x="170" y="57"/>
                    </a:moveTo>
                    <a:lnTo>
                      <a:pt x="85" y="0"/>
                    </a:lnTo>
                    <a:lnTo>
                      <a:pt x="56" y="28"/>
                    </a:lnTo>
                    <a:lnTo>
                      <a:pt x="85" y="114"/>
                    </a:lnTo>
                    <a:lnTo>
                      <a:pt x="0" y="199"/>
                    </a:lnTo>
                    <a:lnTo>
                      <a:pt x="56" y="255"/>
                    </a:lnTo>
                    <a:lnTo>
                      <a:pt x="85" y="255"/>
                    </a:lnTo>
                    <a:lnTo>
                      <a:pt x="113" y="340"/>
                    </a:lnTo>
                    <a:lnTo>
                      <a:pt x="170" y="369"/>
                    </a:lnTo>
                    <a:lnTo>
                      <a:pt x="170" y="312"/>
                    </a:lnTo>
                    <a:lnTo>
                      <a:pt x="142" y="284"/>
                    </a:lnTo>
                    <a:lnTo>
                      <a:pt x="142" y="170"/>
                    </a:lnTo>
                    <a:lnTo>
                      <a:pt x="198" y="227"/>
                    </a:lnTo>
                    <a:lnTo>
                      <a:pt x="312" y="255"/>
                    </a:lnTo>
                    <a:lnTo>
                      <a:pt x="312" y="199"/>
                    </a:lnTo>
                    <a:lnTo>
                      <a:pt x="255" y="199"/>
                    </a:lnTo>
                    <a:lnTo>
                      <a:pt x="198" y="142"/>
                    </a:lnTo>
                    <a:lnTo>
                      <a:pt x="227" y="85"/>
                    </a:lnTo>
                    <a:lnTo>
                      <a:pt x="170" y="57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1" name="Freeform 270"/>
              <p:cNvSpPr>
                <a:spLocks/>
              </p:cNvSpPr>
              <p:nvPr/>
            </p:nvSpPr>
            <p:spPr bwMode="auto">
              <a:xfrm>
                <a:off x="3988" y="4202"/>
                <a:ext cx="368" cy="425"/>
              </a:xfrm>
              <a:custGeom>
                <a:avLst/>
                <a:gdLst>
                  <a:gd name="T0" fmla="*/ 142 w 368"/>
                  <a:gd name="T1" fmla="*/ 340 h 425"/>
                  <a:gd name="T2" fmla="*/ 142 w 368"/>
                  <a:gd name="T3" fmla="*/ 284 h 425"/>
                  <a:gd name="T4" fmla="*/ 85 w 368"/>
                  <a:gd name="T5" fmla="*/ 284 h 425"/>
                  <a:gd name="T6" fmla="*/ 28 w 368"/>
                  <a:gd name="T7" fmla="*/ 227 h 425"/>
                  <a:gd name="T8" fmla="*/ 57 w 368"/>
                  <a:gd name="T9" fmla="*/ 170 h 425"/>
                  <a:gd name="T10" fmla="*/ 0 w 368"/>
                  <a:gd name="T11" fmla="*/ 142 h 425"/>
                  <a:gd name="T12" fmla="*/ 28 w 368"/>
                  <a:gd name="T13" fmla="*/ 85 h 425"/>
                  <a:gd name="T14" fmla="*/ 113 w 368"/>
                  <a:gd name="T15" fmla="*/ 85 h 425"/>
                  <a:gd name="T16" fmla="*/ 85 w 368"/>
                  <a:gd name="T17" fmla="*/ 28 h 425"/>
                  <a:gd name="T18" fmla="*/ 142 w 368"/>
                  <a:gd name="T19" fmla="*/ 0 h 425"/>
                  <a:gd name="T20" fmla="*/ 340 w 368"/>
                  <a:gd name="T21" fmla="*/ 227 h 425"/>
                  <a:gd name="T22" fmla="*/ 368 w 368"/>
                  <a:gd name="T23" fmla="*/ 397 h 425"/>
                  <a:gd name="T24" fmla="*/ 283 w 368"/>
                  <a:gd name="T25" fmla="*/ 425 h 425"/>
                  <a:gd name="T26" fmla="*/ 227 w 368"/>
                  <a:gd name="T27" fmla="*/ 369 h 425"/>
                  <a:gd name="T28" fmla="*/ 142 w 368"/>
                  <a:gd name="T29" fmla="*/ 34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8" h="425">
                    <a:moveTo>
                      <a:pt x="142" y="340"/>
                    </a:moveTo>
                    <a:lnTo>
                      <a:pt x="142" y="284"/>
                    </a:lnTo>
                    <a:lnTo>
                      <a:pt x="85" y="284"/>
                    </a:lnTo>
                    <a:lnTo>
                      <a:pt x="28" y="227"/>
                    </a:lnTo>
                    <a:lnTo>
                      <a:pt x="57" y="170"/>
                    </a:lnTo>
                    <a:lnTo>
                      <a:pt x="0" y="142"/>
                    </a:lnTo>
                    <a:lnTo>
                      <a:pt x="28" y="85"/>
                    </a:lnTo>
                    <a:lnTo>
                      <a:pt x="113" y="85"/>
                    </a:lnTo>
                    <a:lnTo>
                      <a:pt x="85" y="28"/>
                    </a:lnTo>
                    <a:lnTo>
                      <a:pt x="142" y="0"/>
                    </a:lnTo>
                    <a:lnTo>
                      <a:pt x="340" y="227"/>
                    </a:lnTo>
                    <a:lnTo>
                      <a:pt x="368" y="397"/>
                    </a:lnTo>
                    <a:lnTo>
                      <a:pt x="283" y="425"/>
                    </a:lnTo>
                    <a:lnTo>
                      <a:pt x="227" y="369"/>
                    </a:lnTo>
                    <a:lnTo>
                      <a:pt x="142" y="340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2" name="Freeform 272"/>
              <p:cNvSpPr>
                <a:spLocks/>
              </p:cNvSpPr>
              <p:nvPr/>
            </p:nvSpPr>
            <p:spPr bwMode="auto">
              <a:xfrm>
                <a:off x="3676" y="4457"/>
                <a:ext cx="992" cy="511"/>
              </a:xfrm>
              <a:custGeom>
                <a:avLst/>
                <a:gdLst>
                  <a:gd name="T0" fmla="*/ 992 w 992"/>
                  <a:gd name="T1" fmla="*/ 454 h 511"/>
                  <a:gd name="T2" fmla="*/ 936 w 992"/>
                  <a:gd name="T3" fmla="*/ 511 h 511"/>
                  <a:gd name="T4" fmla="*/ 879 w 992"/>
                  <a:gd name="T5" fmla="*/ 511 h 511"/>
                  <a:gd name="T6" fmla="*/ 879 w 992"/>
                  <a:gd name="T7" fmla="*/ 454 h 511"/>
                  <a:gd name="T8" fmla="*/ 765 w 992"/>
                  <a:gd name="T9" fmla="*/ 340 h 511"/>
                  <a:gd name="T10" fmla="*/ 652 w 992"/>
                  <a:gd name="T11" fmla="*/ 397 h 511"/>
                  <a:gd name="T12" fmla="*/ 454 w 992"/>
                  <a:gd name="T13" fmla="*/ 340 h 511"/>
                  <a:gd name="T14" fmla="*/ 397 w 992"/>
                  <a:gd name="T15" fmla="*/ 397 h 511"/>
                  <a:gd name="T16" fmla="*/ 312 w 992"/>
                  <a:gd name="T17" fmla="*/ 340 h 511"/>
                  <a:gd name="T18" fmla="*/ 255 w 992"/>
                  <a:gd name="T19" fmla="*/ 340 h 511"/>
                  <a:gd name="T20" fmla="*/ 284 w 992"/>
                  <a:gd name="T21" fmla="*/ 397 h 511"/>
                  <a:gd name="T22" fmla="*/ 255 w 992"/>
                  <a:gd name="T23" fmla="*/ 482 h 511"/>
                  <a:gd name="T24" fmla="*/ 198 w 992"/>
                  <a:gd name="T25" fmla="*/ 425 h 511"/>
                  <a:gd name="T26" fmla="*/ 85 w 992"/>
                  <a:gd name="T27" fmla="*/ 425 h 511"/>
                  <a:gd name="T28" fmla="*/ 85 w 992"/>
                  <a:gd name="T29" fmla="*/ 369 h 511"/>
                  <a:gd name="T30" fmla="*/ 28 w 992"/>
                  <a:gd name="T31" fmla="*/ 284 h 511"/>
                  <a:gd name="T32" fmla="*/ 28 w 992"/>
                  <a:gd name="T33" fmla="*/ 142 h 511"/>
                  <a:gd name="T34" fmla="*/ 0 w 992"/>
                  <a:gd name="T35" fmla="*/ 57 h 511"/>
                  <a:gd name="T36" fmla="*/ 28 w 992"/>
                  <a:gd name="T37" fmla="*/ 0 h 511"/>
                  <a:gd name="T38" fmla="*/ 85 w 992"/>
                  <a:gd name="T39" fmla="*/ 29 h 511"/>
                  <a:gd name="T40" fmla="*/ 85 w 992"/>
                  <a:gd name="T41" fmla="*/ 0 h 511"/>
                  <a:gd name="T42" fmla="*/ 142 w 992"/>
                  <a:gd name="T43" fmla="*/ 29 h 511"/>
                  <a:gd name="T44" fmla="*/ 198 w 992"/>
                  <a:gd name="T45" fmla="*/ 85 h 511"/>
                  <a:gd name="T46" fmla="*/ 227 w 992"/>
                  <a:gd name="T47" fmla="*/ 85 h 511"/>
                  <a:gd name="T48" fmla="*/ 255 w 992"/>
                  <a:gd name="T49" fmla="*/ 170 h 511"/>
                  <a:gd name="T50" fmla="*/ 312 w 992"/>
                  <a:gd name="T51" fmla="*/ 199 h 511"/>
                  <a:gd name="T52" fmla="*/ 312 w 992"/>
                  <a:gd name="T53" fmla="*/ 142 h 511"/>
                  <a:gd name="T54" fmla="*/ 284 w 992"/>
                  <a:gd name="T55" fmla="*/ 114 h 511"/>
                  <a:gd name="T56" fmla="*/ 284 w 992"/>
                  <a:gd name="T57" fmla="*/ 0 h 511"/>
                  <a:gd name="T58" fmla="*/ 340 w 992"/>
                  <a:gd name="T59" fmla="*/ 57 h 511"/>
                  <a:gd name="T60" fmla="*/ 454 w 992"/>
                  <a:gd name="T61" fmla="*/ 85 h 511"/>
                  <a:gd name="T62" fmla="*/ 539 w 992"/>
                  <a:gd name="T63" fmla="*/ 114 h 511"/>
                  <a:gd name="T64" fmla="*/ 595 w 992"/>
                  <a:gd name="T65" fmla="*/ 170 h 511"/>
                  <a:gd name="T66" fmla="*/ 680 w 992"/>
                  <a:gd name="T67" fmla="*/ 142 h 511"/>
                  <a:gd name="T68" fmla="*/ 709 w 992"/>
                  <a:gd name="T69" fmla="*/ 227 h 511"/>
                  <a:gd name="T70" fmla="*/ 992 w 992"/>
                  <a:gd name="T71" fmla="*/ 425 h 511"/>
                  <a:gd name="T72" fmla="*/ 992 w 992"/>
                  <a:gd name="T73" fmla="*/ 45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92" h="511">
                    <a:moveTo>
                      <a:pt x="992" y="454"/>
                    </a:moveTo>
                    <a:lnTo>
                      <a:pt x="936" y="511"/>
                    </a:lnTo>
                    <a:lnTo>
                      <a:pt x="879" y="511"/>
                    </a:lnTo>
                    <a:lnTo>
                      <a:pt x="879" y="454"/>
                    </a:lnTo>
                    <a:lnTo>
                      <a:pt x="765" y="340"/>
                    </a:lnTo>
                    <a:lnTo>
                      <a:pt x="652" y="397"/>
                    </a:lnTo>
                    <a:lnTo>
                      <a:pt x="454" y="340"/>
                    </a:lnTo>
                    <a:lnTo>
                      <a:pt x="397" y="397"/>
                    </a:lnTo>
                    <a:lnTo>
                      <a:pt x="312" y="340"/>
                    </a:lnTo>
                    <a:lnTo>
                      <a:pt x="255" y="340"/>
                    </a:lnTo>
                    <a:lnTo>
                      <a:pt x="284" y="397"/>
                    </a:lnTo>
                    <a:lnTo>
                      <a:pt x="255" y="482"/>
                    </a:lnTo>
                    <a:lnTo>
                      <a:pt x="198" y="425"/>
                    </a:lnTo>
                    <a:lnTo>
                      <a:pt x="85" y="425"/>
                    </a:lnTo>
                    <a:lnTo>
                      <a:pt x="85" y="369"/>
                    </a:lnTo>
                    <a:lnTo>
                      <a:pt x="28" y="284"/>
                    </a:lnTo>
                    <a:lnTo>
                      <a:pt x="28" y="142"/>
                    </a:lnTo>
                    <a:lnTo>
                      <a:pt x="0" y="57"/>
                    </a:lnTo>
                    <a:lnTo>
                      <a:pt x="28" y="0"/>
                    </a:lnTo>
                    <a:lnTo>
                      <a:pt x="85" y="29"/>
                    </a:lnTo>
                    <a:lnTo>
                      <a:pt x="85" y="0"/>
                    </a:lnTo>
                    <a:lnTo>
                      <a:pt x="142" y="29"/>
                    </a:lnTo>
                    <a:lnTo>
                      <a:pt x="198" y="85"/>
                    </a:lnTo>
                    <a:lnTo>
                      <a:pt x="227" y="85"/>
                    </a:lnTo>
                    <a:lnTo>
                      <a:pt x="255" y="170"/>
                    </a:lnTo>
                    <a:lnTo>
                      <a:pt x="312" y="199"/>
                    </a:lnTo>
                    <a:lnTo>
                      <a:pt x="312" y="142"/>
                    </a:lnTo>
                    <a:lnTo>
                      <a:pt x="284" y="114"/>
                    </a:lnTo>
                    <a:lnTo>
                      <a:pt x="284" y="0"/>
                    </a:lnTo>
                    <a:lnTo>
                      <a:pt x="340" y="57"/>
                    </a:lnTo>
                    <a:lnTo>
                      <a:pt x="454" y="85"/>
                    </a:lnTo>
                    <a:lnTo>
                      <a:pt x="539" y="114"/>
                    </a:lnTo>
                    <a:lnTo>
                      <a:pt x="595" y="170"/>
                    </a:lnTo>
                    <a:lnTo>
                      <a:pt x="680" y="142"/>
                    </a:lnTo>
                    <a:lnTo>
                      <a:pt x="709" y="227"/>
                    </a:lnTo>
                    <a:lnTo>
                      <a:pt x="992" y="425"/>
                    </a:lnTo>
                    <a:lnTo>
                      <a:pt x="992" y="454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3" name="Freeform 273"/>
              <p:cNvSpPr>
                <a:spLocks/>
              </p:cNvSpPr>
              <p:nvPr/>
            </p:nvSpPr>
            <p:spPr bwMode="auto">
              <a:xfrm>
                <a:off x="4130" y="3720"/>
                <a:ext cx="1105" cy="1304"/>
              </a:xfrm>
              <a:custGeom>
                <a:avLst/>
                <a:gdLst>
                  <a:gd name="T0" fmla="*/ 1049 w 1105"/>
                  <a:gd name="T1" fmla="*/ 822 h 1304"/>
                  <a:gd name="T2" fmla="*/ 907 w 1105"/>
                  <a:gd name="T3" fmla="*/ 766 h 1304"/>
                  <a:gd name="T4" fmla="*/ 850 w 1105"/>
                  <a:gd name="T5" fmla="*/ 822 h 1304"/>
                  <a:gd name="T6" fmla="*/ 822 w 1105"/>
                  <a:gd name="T7" fmla="*/ 992 h 1304"/>
                  <a:gd name="T8" fmla="*/ 935 w 1105"/>
                  <a:gd name="T9" fmla="*/ 1134 h 1304"/>
                  <a:gd name="T10" fmla="*/ 708 w 1105"/>
                  <a:gd name="T11" fmla="*/ 1304 h 1304"/>
                  <a:gd name="T12" fmla="*/ 567 w 1105"/>
                  <a:gd name="T13" fmla="*/ 1248 h 1304"/>
                  <a:gd name="T14" fmla="*/ 538 w 1105"/>
                  <a:gd name="T15" fmla="*/ 1191 h 1304"/>
                  <a:gd name="T16" fmla="*/ 538 w 1105"/>
                  <a:gd name="T17" fmla="*/ 1162 h 1304"/>
                  <a:gd name="T18" fmla="*/ 255 w 1105"/>
                  <a:gd name="T19" fmla="*/ 964 h 1304"/>
                  <a:gd name="T20" fmla="*/ 226 w 1105"/>
                  <a:gd name="T21" fmla="*/ 879 h 1304"/>
                  <a:gd name="T22" fmla="*/ 198 w 1105"/>
                  <a:gd name="T23" fmla="*/ 709 h 1304"/>
                  <a:gd name="T24" fmla="*/ 0 w 1105"/>
                  <a:gd name="T25" fmla="*/ 482 h 1304"/>
                  <a:gd name="T26" fmla="*/ 113 w 1105"/>
                  <a:gd name="T27" fmla="*/ 510 h 1304"/>
                  <a:gd name="T28" fmla="*/ 113 w 1105"/>
                  <a:gd name="T29" fmla="*/ 454 h 1304"/>
                  <a:gd name="T30" fmla="*/ 141 w 1105"/>
                  <a:gd name="T31" fmla="*/ 397 h 1304"/>
                  <a:gd name="T32" fmla="*/ 226 w 1105"/>
                  <a:gd name="T33" fmla="*/ 369 h 1304"/>
                  <a:gd name="T34" fmla="*/ 340 w 1105"/>
                  <a:gd name="T35" fmla="*/ 227 h 1304"/>
                  <a:gd name="T36" fmla="*/ 652 w 1105"/>
                  <a:gd name="T37" fmla="*/ 142 h 1304"/>
                  <a:gd name="T38" fmla="*/ 652 w 1105"/>
                  <a:gd name="T39" fmla="*/ 85 h 1304"/>
                  <a:gd name="T40" fmla="*/ 793 w 1105"/>
                  <a:gd name="T41" fmla="*/ 0 h 1304"/>
                  <a:gd name="T42" fmla="*/ 907 w 1105"/>
                  <a:gd name="T43" fmla="*/ 0 h 1304"/>
                  <a:gd name="T44" fmla="*/ 964 w 1105"/>
                  <a:gd name="T45" fmla="*/ 57 h 1304"/>
                  <a:gd name="T46" fmla="*/ 964 w 1105"/>
                  <a:gd name="T47" fmla="*/ 255 h 1304"/>
                  <a:gd name="T48" fmla="*/ 850 w 1105"/>
                  <a:gd name="T49" fmla="*/ 312 h 1304"/>
                  <a:gd name="T50" fmla="*/ 822 w 1105"/>
                  <a:gd name="T51" fmla="*/ 369 h 1304"/>
                  <a:gd name="T52" fmla="*/ 878 w 1105"/>
                  <a:gd name="T53" fmla="*/ 425 h 1304"/>
                  <a:gd name="T54" fmla="*/ 935 w 1105"/>
                  <a:gd name="T55" fmla="*/ 425 h 1304"/>
                  <a:gd name="T56" fmla="*/ 935 w 1105"/>
                  <a:gd name="T57" fmla="*/ 482 h 1304"/>
                  <a:gd name="T58" fmla="*/ 1105 w 1105"/>
                  <a:gd name="T59" fmla="*/ 595 h 1304"/>
                  <a:gd name="T60" fmla="*/ 1105 w 1105"/>
                  <a:gd name="T61" fmla="*/ 709 h 1304"/>
                  <a:gd name="T62" fmla="*/ 1049 w 1105"/>
                  <a:gd name="T63" fmla="*/ 822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05" h="1304">
                    <a:moveTo>
                      <a:pt x="1049" y="822"/>
                    </a:moveTo>
                    <a:lnTo>
                      <a:pt x="907" y="766"/>
                    </a:lnTo>
                    <a:lnTo>
                      <a:pt x="850" y="822"/>
                    </a:lnTo>
                    <a:lnTo>
                      <a:pt x="822" y="992"/>
                    </a:lnTo>
                    <a:lnTo>
                      <a:pt x="935" y="1134"/>
                    </a:lnTo>
                    <a:lnTo>
                      <a:pt x="708" y="1304"/>
                    </a:lnTo>
                    <a:lnTo>
                      <a:pt x="567" y="1248"/>
                    </a:lnTo>
                    <a:lnTo>
                      <a:pt x="538" y="1191"/>
                    </a:lnTo>
                    <a:lnTo>
                      <a:pt x="538" y="1162"/>
                    </a:lnTo>
                    <a:lnTo>
                      <a:pt x="255" y="964"/>
                    </a:lnTo>
                    <a:lnTo>
                      <a:pt x="226" y="879"/>
                    </a:lnTo>
                    <a:lnTo>
                      <a:pt x="198" y="709"/>
                    </a:lnTo>
                    <a:lnTo>
                      <a:pt x="0" y="482"/>
                    </a:lnTo>
                    <a:lnTo>
                      <a:pt x="113" y="510"/>
                    </a:lnTo>
                    <a:lnTo>
                      <a:pt x="113" y="454"/>
                    </a:lnTo>
                    <a:lnTo>
                      <a:pt x="141" y="397"/>
                    </a:lnTo>
                    <a:lnTo>
                      <a:pt x="226" y="369"/>
                    </a:lnTo>
                    <a:lnTo>
                      <a:pt x="340" y="227"/>
                    </a:lnTo>
                    <a:lnTo>
                      <a:pt x="652" y="142"/>
                    </a:lnTo>
                    <a:lnTo>
                      <a:pt x="652" y="85"/>
                    </a:lnTo>
                    <a:lnTo>
                      <a:pt x="793" y="0"/>
                    </a:lnTo>
                    <a:lnTo>
                      <a:pt x="907" y="0"/>
                    </a:lnTo>
                    <a:lnTo>
                      <a:pt x="964" y="57"/>
                    </a:lnTo>
                    <a:lnTo>
                      <a:pt x="964" y="255"/>
                    </a:lnTo>
                    <a:lnTo>
                      <a:pt x="850" y="312"/>
                    </a:lnTo>
                    <a:lnTo>
                      <a:pt x="822" y="369"/>
                    </a:lnTo>
                    <a:lnTo>
                      <a:pt x="878" y="425"/>
                    </a:lnTo>
                    <a:lnTo>
                      <a:pt x="935" y="425"/>
                    </a:lnTo>
                    <a:lnTo>
                      <a:pt x="935" y="482"/>
                    </a:lnTo>
                    <a:lnTo>
                      <a:pt x="1105" y="595"/>
                    </a:lnTo>
                    <a:lnTo>
                      <a:pt x="1105" y="709"/>
                    </a:lnTo>
                    <a:lnTo>
                      <a:pt x="1049" y="82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" name="Freeform 274"/>
              <p:cNvSpPr>
                <a:spLocks/>
              </p:cNvSpPr>
              <p:nvPr/>
            </p:nvSpPr>
            <p:spPr bwMode="auto">
              <a:xfrm>
                <a:off x="2457" y="4372"/>
                <a:ext cx="1162" cy="1134"/>
              </a:xfrm>
              <a:custGeom>
                <a:avLst/>
                <a:gdLst>
                  <a:gd name="T0" fmla="*/ 907 w 1162"/>
                  <a:gd name="T1" fmla="*/ 1106 h 1134"/>
                  <a:gd name="T2" fmla="*/ 879 w 1162"/>
                  <a:gd name="T3" fmla="*/ 1021 h 1134"/>
                  <a:gd name="T4" fmla="*/ 737 w 1162"/>
                  <a:gd name="T5" fmla="*/ 964 h 1134"/>
                  <a:gd name="T6" fmla="*/ 765 w 1162"/>
                  <a:gd name="T7" fmla="*/ 879 h 1134"/>
                  <a:gd name="T8" fmla="*/ 907 w 1162"/>
                  <a:gd name="T9" fmla="*/ 879 h 1134"/>
                  <a:gd name="T10" fmla="*/ 879 w 1162"/>
                  <a:gd name="T11" fmla="*/ 822 h 1134"/>
                  <a:gd name="T12" fmla="*/ 1021 w 1162"/>
                  <a:gd name="T13" fmla="*/ 822 h 1134"/>
                  <a:gd name="T14" fmla="*/ 1162 w 1162"/>
                  <a:gd name="T15" fmla="*/ 681 h 1134"/>
                  <a:gd name="T16" fmla="*/ 1049 w 1162"/>
                  <a:gd name="T17" fmla="*/ 624 h 1134"/>
                  <a:gd name="T18" fmla="*/ 1077 w 1162"/>
                  <a:gd name="T19" fmla="*/ 539 h 1134"/>
                  <a:gd name="T20" fmla="*/ 850 w 1162"/>
                  <a:gd name="T21" fmla="*/ 397 h 1134"/>
                  <a:gd name="T22" fmla="*/ 765 w 1162"/>
                  <a:gd name="T23" fmla="*/ 170 h 1134"/>
                  <a:gd name="T24" fmla="*/ 652 w 1162"/>
                  <a:gd name="T25" fmla="*/ 170 h 1134"/>
                  <a:gd name="T26" fmla="*/ 624 w 1162"/>
                  <a:gd name="T27" fmla="*/ 29 h 1134"/>
                  <a:gd name="T28" fmla="*/ 595 w 1162"/>
                  <a:gd name="T29" fmla="*/ 57 h 1134"/>
                  <a:gd name="T30" fmla="*/ 539 w 1162"/>
                  <a:gd name="T31" fmla="*/ 57 h 1134"/>
                  <a:gd name="T32" fmla="*/ 510 w 1162"/>
                  <a:gd name="T33" fmla="*/ 0 h 1134"/>
                  <a:gd name="T34" fmla="*/ 482 w 1162"/>
                  <a:gd name="T35" fmla="*/ 57 h 1134"/>
                  <a:gd name="T36" fmla="*/ 510 w 1162"/>
                  <a:gd name="T37" fmla="*/ 142 h 1134"/>
                  <a:gd name="T38" fmla="*/ 397 w 1162"/>
                  <a:gd name="T39" fmla="*/ 170 h 1134"/>
                  <a:gd name="T40" fmla="*/ 312 w 1162"/>
                  <a:gd name="T41" fmla="*/ 397 h 1134"/>
                  <a:gd name="T42" fmla="*/ 340 w 1162"/>
                  <a:gd name="T43" fmla="*/ 482 h 1134"/>
                  <a:gd name="T44" fmla="*/ 255 w 1162"/>
                  <a:gd name="T45" fmla="*/ 539 h 1134"/>
                  <a:gd name="T46" fmla="*/ 170 w 1162"/>
                  <a:gd name="T47" fmla="*/ 510 h 1134"/>
                  <a:gd name="T48" fmla="*/ 57 w 1162"/>
                  <a:gd name="T49" fmla="*/ 510 h 1134"/>
                  <a:gd name="T50" fmla="*/ 0 w 1162"/>
                  <a:gd name="T51" fmla="*/ 596 h 1134"/>
                  <a:gd name="T52" fmla="*/ 85 w 1162"/>
                  <a:gd name="T53" fmla="*/ 624 h 1134"/>
                  <a:gd name="T54" fmla="*/ 85 w 1162"/>
                  <a:gd name="T55" fmla="*/ 652 h 1134"/>
                  <a:gd name="T56" fmla="*/ 113 w 1162"/>
                  <a:gd name="T57" fmla="*/ 681 h 1134"/>
                  <a:gd name="T58" fmla="*/ 142 w 1162"/>
                  <a:gd name="T59" fmla="*/ 794 h 1134"/>
                  <a:gd name="T60" fmla="*/ 198 w 1162"/>
                  <a:gd name="T61" fmla="*/ 851 h 1134"/>
                  <a:gd name="T62" fmla="*/ 227 w 1162"/>
                  <a:gd name="T63" fmla="*/ 822 h 1134"/>
                  <a:gd name="T64" fmla="*/ 284 w 1162"/>
                  <a:gd name="T65" fmla="*/ 879 h 1134"/>
                  <a:gd name="T66" fmla="*/ 369 w 1162"/>
                  <a:gd name="T67" fmla="*/ 879 h 1134"/>
                  <a:gd name="T68" fmla="*/ 425 w 1162"/>
                  <a:gd name="T69" fmla="*/ 964 h 1134"/>
                  <a:gd name="T70" fmla="*/ 482 w 1162"/>
                  <a:gd name="T71" fmla="*/ 964 h 1134"/>
                  <a:gd name="T72" fmla="*/ 510 w 1162"/>
                  <a:gd name="T73" fmla="*/ 936 h 1134"/>
                  <a:gd name="T74" fmla="*/ 567 w 1162"/>
                  <a:gd name="T75" fmla="*/ 936 h 1134"/>
                  <a:gd name="T76" fmla="*/ 624 w 1162"/>
                  <a:gd name="T77" fmla="*/ 1021 h 1134"/>
                  <a:gd name="T78" fmla="*/ 652 w 1162"/>
                  <a:gd name="T79" fmla="*/ 992 h 1134"/>
                  <a:gd name="T80" fmla="*/ 680 w 1162"/>
                  <a:gd name="T81" fmla="*/ 1021 h 1134"/>
                  <a:gd name="T82" fmla="*/ 709 w 1162"/>
                  <a:gd name="T83" fmla="*/ 992 h 1134"/>
                  <a:gd name="T84" fmla="*/ 794 w 1162"/>
                  <a:gd name="T85" fmla="*/ 1049 h 1134"/>
                  <a:gd name="T86" fmla="*/ 822 w 1162"/>
                  <a:gd name="T87" fmla="*/ 1134 h 1134"/>
                  <a:gd name="T88" fmla="*/ 850 w 1162"/>
                  <a:gd name="T89" fmla="*/ 1134 h 1134"/>
                  <a:gd name="T90" fmla="*/ 907 w 1162"/>
                  <a:gd name="T91" fmla="*/ 1106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62" h="1134">
                    <a:moveTo>
                      <a:pt x="907" y="1106"/>
                    </a:moveTo>
                    <a:lnTo>
                      <a:pt x="879" y="1021"/>
                    </a:lnTo>
                    <a:lnTo>
                      <a:pt x="737" y="964"/>
                    </a:lnTo>
                    <a:lnTo>
                      <a:pt x="765" y="879"/>
                    </a:lnTo>
                    <a:lnTo>
                      <a:pt x="907" y="879"/>
                    </a:lnTo>
                    <a:lnTo>
                      <a:pt x="879" y="822"/>
                    </a:lnTo>
                    <a:lnTo>
                      <a:pt x="1021" y="822"/>
                    </a:lnTo>
                    <a:lnTo>
                      <a:pt x="1162" y="681"/>
                    </a:lnTo>
                    <a:lnTo>
                      <a:pt x="1049" y="624"/>
                    </a:lnTo>
                    <a:lnTo>
                      <a:pt x="1077" y="539"/>
                    </a:lnTo>
                    <a:lnTo>
                      <a:pt x="850" y="397"/>
                    </a:lnTo>
                    <a:lnTo>
                      <a:pt x="765" y="170"/>
                    </a:lnTo>
                    <a:lnTo>
                      <a:pt x="652" y="170"/>
                    </a:lnTo>
                    <a:lnTo>
                      <a:pt x="624" y="29"/>
                    </a:lnTo>
                    <a:lnTo>
                      <a:pt x="595" y="57"/>
                    </a:lnTo>
                    <a:lnTo>
                      <a:pt x="539" y="57"/>
                    </a:lnTo>
                    <a:lnTo>
                      <a:pt x="510" y="0"/>
                    </a:lnTo>
                    <a:lnTo>
                      <a:pt x="482" y="57"/>
                    </a:lnTo>
                    <a:lnTo>
                      <a:pt x="510" y="142"/>
                    </a:lnTo>
                    <a:lnTo>
                      <a:pt x="397" y="170"/>
                    </a:lnTo>
                    <a:lnTo>
                      <a:pt x="312" y="397"/>
                    </a:lnTo>
                    <a:lnTo>
                      <a:pt x="340" y="482"/>
                    </a:lnTo>
                    <a:lnTo>
                      <a:pt x="255" y="539"/>
                    </a:lnTo>
                    <a:lnTo>
                      <a:pt x="170" y="510"/>
                    </a:lnTo>
                    <a:lnTo>
                      <a:pt x="57" y="510"/>
                    </a:lnTo>
                    <a:lnTo>
                      <a:pt x="0" y="596"/>
                    </a:lnTo>
                    <a:lnTo>
                      <a:pt x="85" y="624"/>
                    </a:lnTo>
                    <a:lnTo>
                      <a:pt x="85" y="652"/>
                    </a:lnTo>
                    <a:lnTo>
                      <a:pt x="113" y="681"/>
                    </a:lnTo>
                    <a:lnTo>
                      <a:pt x="142" y="794"/>
                    </a:lnTo>
                    <a:lnTo>
                      <a:pt x="198" y="851"/>
                    </a:lnTo>
                    <a:lnTo>
                      <a:pt x="227" y="822"/>
                    </a:lnTo>
                    <a:lnTo>
                      <a:pt x="284" y="879"/>
                    </a:lnTo>
                    <a:lnTo>
                      <a:pt x="369" y="879"/>
                    </a:lnTo>
                    <a:lnTo>
                      <a:pt x="425" y="964"/>
                    </a:lnTo>
                    <a:lnTo>
                      <a:pt x="482" y="964"/>
                    </a:lnTo>
                    <a:lnTo>
                      <a:pt x="510" y="936"/>
                    </a:lnTo>
                    <a:lnTo>
                      <a:pt x="567" y="936"/>
                    </a:lnTo>
                    <a:lnTo>
                      <a:pt x="624" y="1021"/>
                    </a:lnTo>
                    <a:lnTo>
                      <a:pt x="652" y="992"/>
                    </a:lnTo>
                    <a:lnTo>
                      <a:pt x="680" y="1021"/>
                    </a:lnTo>
                    <a:lnTo>
                      <a:pt x="709" y="992"/>
                    </a:lnTo>
                    <a:lnTo>
                      <a:pt x="794" y="1049"/>
                    </a:lnTo>
                    <a:lnTo>
                      <a:pt x="822" y="1134"/>
                    </a:lnTo>
                    <a:lnTo>
                      <a:pt x="850" y="1134"/>
                    </a:lnTo>
                    <a:lnTo>
                      <a:pt x="907" y="1106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5" name="Freeform 275"/>
              <p:cNvSpPr>
                <a:spLocks/>
              </p:cNvSpPr>
              <p:nvPr/>
            </p:nvSpPr>
            <p:spPr bwMode="auto">
              <a:xfrm>
                <a:off x="1975" y="5903"/>
                <a:ext cx="3289" cy="1956"/>
              </a:xfrm>
              <a:custGeom>
                <a:avLst/>
                <a:gdLst>
                  <a:gd name="T0" fmla="*/ 170 w 3289"/>
                  <a:gd name="T1" fmla="*/ 1219 h 1956"/>
                  <a:gd name="T2" fmla="*/ 312 w 3289"/>
                  <a:gd name="T3" fmla="*/ 1162 h 1956"/>
                  <a:gd name="T4" fmla="*/ 482 w 3289"/>
                  <a:gd name="T5" fmla="*/ 879 h 1956"/>
                  <a:gd name="T6" fmla="*/ 680 w 3289"/>
                  <a:gd name="T7" fmla="*/ 822 h 1956"/>
                  <a:gd name="T8" fmla="*/ 709 w 3289"/>
                  <a:gd name="T9" fmla="*/ 680 h 1956"/>
                  <a:gd name="T10" fmla="*/ 794 w 3289"/>
                  <a:gd name="T11" fmla="*/ 510 h 1956"/>
                  <a:gd name="T12" fmla="*/ 992 w 3289"/>
                  <a:gd name="T13" fmla="*/ 595 h 1956"/>
                  <a:gd name="T14" fmla="*/ 1134 w 3289"/>
                  <a:gd name="T15" fmla="*/ 652 h 1956"/>
                  <a:gd name="T16" fmla="*/ 1247 w 3289"/>
                  <a:gd name="T17" fmla="*/ 567 h 1956"/>
                  <a:gd name="T18" fmla="*/ 1276 w 3289"/>
                  <a:gd name="T19" fmla="*/ 397 h 1956"/>
                  <a:gd name="T20" fmla="*/ 1276 w 3289"/>
                  <a:gd name="T21" fmla="*/ 312 h 1956"/>
                  <a:gd name="T22" fmla="*/ 1332 w 3289"/>
                  <a:gd name="T23" fmla="*/ 199 h 1956"/>
                  <a:gd name="T24" fmla="*/ 1332 w 3289"/>
                  <a:gd name="T25" fmla="*/ 113 h 1956"/>
                  <a:gd name="T26" fmla="*/ 1446 w 3289"/>
                  <a:gd name="T27" fmla="*/ 57 h 1956"/>
                  <a:gd name="T28" fmla="*/ 1559 w 3289"/>
                  <a:gd name="T29" fmla="*/ 0 h 1956"/>
                  <a:gd name="T30" fmla="*/ 1616 w 3289"/>
                  <a:gd name="T31" fmla="*/ 85 h 1956"/>
                  <a:gd name="T32" fmla="*/ 1786 w 3289"/>
                  <a:gd name="T33" fmla="*/ 312 h 1956"/>
                  <a:gd name="T34" fmla="*/ 1871 w 3289"/>
                  <a:gd name="T35" fmla="*/ 482 h 1956"/>
                  <a:gd name="T36" fmla="*/ 2098 w 3289"/>
                  <a:gd name="T37" fmla="*/ 595 h 1956"/>
                  <a:gd name="T38" fmla="*/ 2353 w 3289"/>
                  <a:gd name="T39" fmla="*/ 454 h 1956"/>
                  <a:gd name="T40" fmla="*/ 2495 w 3289"/>
                  <a:gd name="T41" fmla="*/ 340 h 1956"/>
                  <a:gd name="T42" fmla="*/ 2722 w 3289"/>
                  <a:gd name="T43" fmla="*/ 312 h 1956"/>
                  <a:gd name="T44" fmla="*/ 2750 w 3289"/>
                  <a:gd name="T45" fmla="*/ 85 h 1956"/>
                  <a:gd name="T46" fmla="*/ 2863 w 3289"/>
                  <a:gd name="T47" fmla="*/ 28 h 1956"/>
                  <a:gd name="T48" fmla="*/ 2977 w 3289"/>
                  <a:gd name="T49" fmla="*/ 85 h 1956"/>
                  <a:gd name="T50" fmla="*/ 3175 w 3289"/>
                  <a:gd name="T51" fmla="*/ 85 h 1956"/>
                  <a:gd name="T52" fmla="*/ 3289 w 3289"/>
                  <a:gd name="T53" fmla="*/ 227 h 1956"/>
                  <a:gd name="T54" fmla="*/ 3260 w 3289"/>
                  <a:gd name="T55" fmla="*/ 397 h 1956"/>
                  <a:gd name="T56" fmla="*/ 3090 w 3289"/>
                  <a:gd name="T57" fmla="*/ 624 h 1956"/>
                  <a:gd name="T58" fmla="*/ 2948 w 3289"/>
                  <a:gd name="T59" fmla="*/ 680 h 1956"/>
                  <a:gd name="T60" fmla="*/ 2948 w 3289"/>
                  <a:gd name="T61" fmla="*/ 766 h 1956"/>
                  <a:gd name="T62" fmla="*/ 2920 w 3289"/>
                  <a:gd name="T63" fmla="*/ 879 h 1956"/>
                  <a:gd name="T64" fmla="*/ 2778 w 3289"/>
                  <a:gd name="T65" fmla="*/ 1106 h 1956"/>
                  <a:gd name="T66" fmla="*/ 2552 w 3289"/>
                  <a:gd name="T67" fmla="*/ 1162 h 1956"/>
                  <a:gd name="T68" fmla="*/ 2381 w 3289"/>
                  <a:gd name="T69" fmla="*/ 1304 h 1956"/>
                  <a:gd name="T70" fmla="*/ 2268 w 3289"/>
                  <a:gd name="T71" fmla="*/ 1304 h 1956"/>
                  <a:gd name="T72" fmla="*/ 2098 w 3289"/>
                  <a:gd name="T73" fmla="*/ 1418 h 1956"/>
                  <a:gd name="T74" fmla="*/ 1701 w 3289"/>
                  <a:gd name="T75" fmla="*/ 1276 h 1956"/>
                  <a:gd name="T76" fmla="*/ 1644 w 3289"/>
                  <a:gd name="T77" fmla="*/ 1247 h 1956"/>
                  <a:gd name="T78" fmla="*/ 1644 w 3289"/>
                  <a:gd name="T79" fmla="*/ 1162 h 1956"/>
                  <a:gd name="T80" fmla="*/ 1389 w 3289"/>
                  <a:gd name="T81" fmla="*/ 1191 h 1956"/>
                  <a:gd name="T82" fmla="*/ 1304 w 3289"/>
                  <a:gd name="T83" fmla="*/ 1191 h 1956"/>
                  <a:gd name="T84" fmla="*/ 1162 w 3289"/>
                  <a:gd name="T85" fmla="*/ 1049 h 1956"/>
                  <a:gd name="T86" fmla="*/ 992 w 3289"/>
                  <a:gd name="T87" fmla="*/ 1134 h 1956"/>
                  <a:gd name="T88" fmla="*/ 1077 w 3289"/>
                  <a:gd name="T89" fmla="*/ 1304 h 1956"/>
                  <a:gd name="T90" fmla="*/ 1247 w 3289"/>
                  <a:gd name="T91" fmla="*/ 1361 h 1956"/>
                  <a:gd name="T92" fmla="*/ 1134 w 3289"/>
                  <a:gd name="T93" fmla="*/ 1531 h 1956"/>
                  <a:gd name="T94" fmla="*/ 1049 w 3289"/>
                  <a:gd name="T95" fmla="*/ 1729 h 1956"/>
                  <a:gd name="T96" fmla="*/ 737 w 3289"/>
                  <a:gd name="T97" fmla="*/ 1871 h 1956"/>
                  <a:gd name="T98" fmla="*/ 454 w 3289"/>
                  <a:gd name="T99" fmla="*/ 1928 h 1956"/>
                  <a:gd name="T100" fmla="*/ 567 w 3289"/>
                  <a:gd name="T101" fmla="*/ 1758 h 1956"/>
                  <a:gd name="T102" fmla="*/ 397 w 3289"/>
                  <a:gd name="T103" fmla="*/ 1644 h 1956"/>
                  <a:gd name="T104" fmla="*/ 227 w 3289"/>
                  <a:gd name="T105" fmla="*/ 1588 h 1956"/>
                  <a:gd name="T106" fmla="*/ 28 w 3289"/>
                  <a:gd name="T107" fmla="*/ 1474 h 1956"/>
                  <a:gd name="T108" fmla="*/ 0 w 3289"/>
                  <a:gd name="T109" fmla="*/ 1219 h 1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289" h="1956">
                    <a:moveTo>
                      <a:pt x="0" y="1219"/>
                    </a:moveTo>
                    <a:lnTo>
                      <a:pt x="170" y="1219"/>
                    </a:lnTo>
                    <a:lnTo>
                      <a:pt x="199" y="1106"/>
                    </a:lnTo>
                    <a:lnTo>
                      <a:pt x="312" y="1162"/>
                    </a:lnTo>
                    <a:lnTo>
                      <a:pt x="369" y="964"/>
                    </a:lnTo>
                    <a:lnTo>
                      <a:pt x="482" y="879"/>
                    </a:lnTo>
                    <a:lnTo>
                      <a:pt x="680" y="851"/>
                    </a:lnTo>
                    <a:lnTo>
                      <a:pt x="680" y="822"/>
                    </a:lnTo>
                    <a:lnTo>
                      <a:pt x="595" y="709"/>
                    </a:lnTo>
                    <a:lnTo>
                      <a:pt x="709" y="680"/>
                    </a:lnTo>
                    <a:lnTo>
                      <a:pt x="709" y="567"/>
                    </a:lnTo>
                    <a:lnTo>
                      <a:pt x="794" y="510"/>
                    </a:lnTo>
                    <a:lnTo>
                      <a:pt x="907" y="539"/>
                    </a:lnTo>
                    <a:lnTo>
                      <a:pt x="992" y="595"/>
                    </a:lnTo>
                    <a:lnTo>
                      <a:pt x="1049" y="567"/>
                    </a:lnTo>
                    <a:lnTo>
                      <a:pt x="1134" y="652"/>
                    </a:lnTo>
                    <a:lnTo>
                      <a:pt x="1219" y="624"/>
                    </a:lnTo>
                    <a:lnTo>
                      <a:pt x="1247" y="567"/>
                    </a:lnTo>
                    <a:lnTo>
                      <a:pt x="1304" y="539"/>
                    </a:lnTo>
                    <a:lnTo>
                      <a:pt x="1276" y="397"/>
                    </a:lnTo>
                    <a:lnTo>
                      <a:pt x="1247" y="369"/>
                    </a:lnTo>
                    <a:lnTo>
                      <a:pt x="1276" y="312"/>
                    </a:lnTo>
                    <a:lnTo>
                      <a:pt x="1219" y="255"/>
                    </a:lnTo>
                    <a:lnTo>
                      <a:pt x="1332" y="199"/>
                    </a:lnTo>
                    <a:lnTo>
                      <a:pt x="1361" y="170"/>
                    </a:lnTo>
                    <a:lnTo>
                      <a:pt x="1332" y="113"/>
                    </a:lnTo>
                    <a:lnTo>
                      <a:pt x="1361" y="28"/>
                    </a:lnTo>
                    <a:lnTo>
                      <a:pt x="1446" y="57"/>
                    </a:lnTo>
                    <a:lnTo>
                      <a:pt x="1503" y="0"/>
                    </a:lnTo>
                    <a:lnTo>
                      <a:pt x="1559" y="0"/>
                    </a:lnTo>
                    <a:lnTo>
                      <a:pt x="1588" y="85"/>
                    </a:lnTo>
                    <a:lnTo>
                      <a:pt x="1616" y="85"/>
                    </a:lnTo>
                    <a:lnTo>
                      <a:pt x="1644" y="199"/>
                    </a:lnTo>
                    <a:lnTo>
                      <a:pt x="1786" y="312"/>
                    </a:lnTo>
                    <a:lnTo>
                      <a:pt x="1871" y="340"/>
                    </a:lnTo>
                    <a:lnTo>
                      <a:pt x="1871" y="482"/>
                    </a:lnTo>
                    <a:lnTo>
                      <a:pt x="1928" y="482"/>
                    </a:lnTo>
                    <a:lnTo>
                      <a:pt x="2098" y="595"/>
                    </a:lnTo>
                    <a:lnTo>
                      <a:pt x="2325" y="510"/>
                    </a:lnTo>
                    <a:lnTo>
                      <a:pt x="2353" y="454"/>
                    </a:lnTo>
                    <a:lnTo>
                      <a:pt x="2410" y="425"/>
                    </a:lnTo>
                    <a:lnTo>
                      <a:pt x="2495" y="340"/>
                    </a:lnTo>
                    <a:lnTo>
                      <a:pt x="2608" y="397"/>
                    </a:lnTo>
                    <a:lnTo>
                      <a:pt x="2722" y="312"/>
                    </a:lnTo>
                    <a:lnTo>
                      <a:pt x="2750" y="170"/>
                    </a:lnTo>
                    <a:lnTo>
                      <a:pt x="2750" y="85"/>
                    </a:lnTo>
                    <a:lnTo>
                      <a:pt x="2807" y="28"/>
                    </a:lnTo>
                    <a:lnTo>
                      <a:pt x="2863" y="28"/>
                    </a:lnTo>
                    <a:lnTo>
                      <a:pt x="2892" y="85"/>
                    </a:lnTo>
                    <a:lnTo>
                      <a:pt x="2977" y="85"/>
                    </a:lnTo>
                    <a:lnTo>
                      <a:pt x="3062" y="57"/>
                    </a:lnTo>
                    <a:lnTo>
                      <a:pt x="3175" y="85"/>
                    </a:lnTo>
                    <a:lnTo>
                      <a:pt x="3260" y="85"/>
                    </a:lnTo>
                    <a:lnTo>
                      <a:pt x="3289" y="227"/>
                    </a:lnTo>
                    <a:lnTo>
                      <a:pt x="3232" y="255"/>
                    </a:lnTo>
                    <a:lnTo>
                      <a:pt x="3260" y="397"/>
                    </a:lnTo>
                    <a:lnTo>
                      <a:pt x="3204" y="425"/>
                    </a:lnTo>
                    <a:lnTo>
                      <a:pt x="3090" y="624"/>
                    </a:lnTo>
                    <a:lnTo>
                      <a:pt x="3062" y="624"/>
                    </a:lnTo>
                    <a:lnTo>
                      <a:pt x="2948" y="680"/>
                    </a:lnTo>
                    <a:lnTo>
                      <a:pt x="2977" y="737"/>
                    </a:lnTo>
                    <a:lnTo>
                      <a:pt x="2948" y="766"/>
                    </a:lnTo>
                    <a:lnTo>
                      <a:pt x="2948" y="851"/>
                    </a:lnTo>
                    <a:lnTo>
                      <a:pt x="2920" y="879"/>
                    </a:lnTo>
                    <a:lnTo>
                      <a:pt x="2892" y="1021"/>
                    </a:lnTo>
                    <a:lnTo>
                      <a:pt x="2778" y="1106"/>
                    </a:lnTo>
                    <a:lnTo>
                      <a:pt x="2722" y="1106"/>
                    </a:lnTo>
                    <a:lnTo>
                      <a:pt x="2552" y="1162"/>
                    </a:lnTo>
                    <a:lnTo>
                      <a:pt x="2552" y="1219"/>
                    </a:lnTo>
                    <a:lnTo>
                      <a:pt x="2381" y="1304"/>
                    </a:lnTo>
                    <a:lnTo>
                      <a:pt x="2296" y="1276"/>
                    </a:lnTo>
                    <a:lnTo>
                      <a:pt x="2268" y="1304"/>
                    </a:lnTo>
                    <a:lnTo>
                      <a:pt x="2240" y="1361"/>
                    </a:lnTo>
                    <a:lnTo>
                      <a:pt x="2098" y="1418"/>
                    </a:lnTo>
                    <a:lnTo>
                      <a:pt x="1956" y="1361"/>
                    </a:lnTo>
                    <a:lnTo>
                      <a:pt x="1701" y="1276"/>
                    </a:lnTo>
                    <a:lnTo>
                      <a:pt x="1673" y="1247"/>
                    </a:lnTo>
                    <a:lnTo>
                      <a:pt x="1644" y="1247"/>
                    </a:lnTo>
                    <a:lnTo>
                      <a:pt x="1616" y="1219"/>
                    </a:lnTo>
                    <a:lnTo>
                      <a:pt x="1644" y="1162"/>
                    </a:lnTo>
                    <a:lnTo>
                      <a:pt x="1531" y="1162"/>
                    </a:lnTo>
                    <a:lnTo>
                      <a:pt x="1389" y="1191"/>
                    </a:lnTo>
                    <a:lnTo>
                      <a:pt x="1332" y="1162"/>
                    </a:lnTo>
                    <a:lnTo>
                      <a:pt x="1304" y="1191"/>
                    </a:lnTo>
                    <a:lnTo>
                      <a:pt x="1219" y="1162"/>
                    </a:lnTo>
                    <a:lnTo>
                      <a:pt x="1162" y="1049"/>
                    </a:lnTo>
                    <a:lnTo>
                      <a:pt x="1077" y="1134"/>
                    </a:lnTo>
                    <a:lnTo>
                      <a:pt x="992" y="1134"/>
                    </a:lnTo>
                    <a:lnTo>
                      <a:pt x="964" y="1219"/>
                    </a:lnTo>
                    <a:lnTo>
                      <a:pt x="1077" y="1304"/>
                    </a:lnTo>
                    <a:lnTo>
                      <a:pt x="1247" y="1276"/>
                    </a:lnTo>
                    <a:lnTo>
                      <a:pt x="1247" y="1361"/>
                    </a:lnTo>
                    <a:lnTo>
                      <a:pt x="1134" y="1446"/>
                    </a:lnTo>
                    <a:lnTo>
                      <a:pt x="1134" y="1531"/>
                    </a:lnTo>
                    <a:lnTo>
                      <a:pt x="992" y="1588"/>
                    </a:lnTo>
                    <a:lnTo>
                      <a:pt x="1049" y="1729"/>
                    </a:lnTo>
                    <a:lnTo>
                      <a:pt x="992" y="1814"/>
                    </a:lnTo>
                    <a:lnTo>
                      <a:pt x="737" y="1871"/>
                    </a:lnTo>
                    <a:lnTo>
                      <a:pt x="595" y="1956"/>
                    </a:lnTo>
                    <a:lnTo>
                      <a:pt x="454" y="1928"/>
                    </a:lnTo>
                    <a:lnTo>
                      <a:pt x="482" y="1814"/>
                    </a:lnTo>
                    <a:lnTo>
                      <a:pt x="567" y="1758"/>
                    </a:lnTo>
                    <a:lnTo>
                      <a:pt x="567" y="1701"/>
                    </a:lnTo>
                    <a:lnTo>
                      <a:pt x="397" y="1644"/>
                    </a:lnTo>
                    <a:lnTo>
                      <a:pt x="425" y="1503"/>
                    </a:lnTo>
                    <a:lnTo>
                      <a:pt x="227" y="1588"/>
                    </a:lnTo>
                    <a:lnTo>
                      <a:pt x="142" y="1446"/>
                    </a:lnTo>
                    <a:lnTo>
                      <a:pt x="28" y="1474"/>
                    </a:lnTo>
                    <a:lnTo>
                      <a:pt x="0" y="1361"/>
                    </a:lnTo>
                    <a:lnTo>
                      <a:pt x="0" y="121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6" name="Freeform 277"/>
              <p:cNvSpPr>
                <a:spLocks/>
              </p:cNvSpPr>
              <p:nvPr/>
            </p:nvSpPr>
            <p:spPr bwMode="auto">
              <a:xfrm>
                <a:off x="3591" y="5563"/>
                <a:ext cx="1134" cy="935"/>
              </a:xfrm>
              <a:custGeom>
                <a:avLst/>
                <a:gdLst>
                  <a:gd name="T0" fmla="*/ 0 w 1134"/>
                  <a:gd name="T1" fmla="*/ 425 h 935"/>
                  <a:gd name="T2" fmla="*/ 28 w 1134"/>
                  <a:gd name="T3" fmla="*/ 368 h 935"/>
                  <a:gd name="T4" fmla="*/ 142 w 1134"/>
                  <a:gd name="T5" fmla="*/ 368 h 935"/>
                  <a:gd name="T6" fmla="*/ 255 w 1134"/>
                  <a:gd name="T7" fmla="*/ 283 h 935"/>
                  <a:gd name="T8" fmla="*/ 227 w 1134"/>
                  <a:gd name="T9" fmla="*/ 28 h 935"/>
                  <a:gd name="T10" fmla="*/ 397 w 1134"/>
                  <a:gd name="T11" fmla="*/ 0 h 935"/>
                  <a:gd name="T12" fmla="*/ 510 w 1134"/>
                  <a:gd name="T13" fmla="*/ 0 h 935"/>
                  <a:gd name="T14" fmla="*/ 595 w 1134"/>
                  <a:gd name="T15" fmla="*/ 85 h 935"/>
                  <a:gd name="T16" fmla="*/ 652 w 1134"/>
                  <a:gd name="T17" fmla="*/ 28 h 935"/>
                  <a:gd name="T18" fmla="*/ 680 w 1134"/>
                  <a:gd name="T19" fmla="*/ 85 h 935"/>
                  <a:gd name="T20" fmla="*/ 765 w 1134"/>
                  <a:gd name="T21" fmla="*/ 57 h 935"/>
                  <a:gd name="T22" fmla="*/ 850 w 1134"/>
                  <a:gd name="T23" fmla="*/ 170 h 935"/>
                  <a:gd name="T24" fmla="*/ 907 w 1134"/>
                  <a:gd name="T25" fmla="*/ 170 h 935"/>
                  <a:gd name="T26" fmla="*/ 964 w 1134"/>
                  <a:gd name="T27" fmla="*/ 227 h 935"/>
                  <a:gd name="T28" fmla="*/ 964 w 1134"/>
                  <a:gd name="T29" fmla="*/ 255 h 935"/>
                  <a:gd name="T30" fmla="*/ 1021 w 1134"/>
                  <a:gd name="T31" fmla="*/ 255 h 935"/>
                  <a:gd name="T32" fmla="*/ 1134 w 1134"/>
                  <a:gd name="T33" fmla="*/ 425 h 935"/>
                  <a:gd name="T34" fmla="*/ 1134 w 1134"/>
                  <a:gd name="T35" fmla="*/ 510 h 935"/>
                  <a:gd name="T36" fmla="*/ 1106 w 1134"/>
                  <a:gd name="T37" fmla="*/ 652 h 935"/>
                  <a:gd name="T38" fmla="*/ 992 w 1134"/>
                  <a:gd name="T39" fmla="*/ 737 h 935"/>
                  <a:gd name="T40" fmla="*/ 879 w 1134"/>
                  <a:gd name="T41" fmla="*/ 680 h 935"/>
                  <a:gd name="T42" fmla="*/ 794 w 1134"/>
                  <a:gd name="T43" fmla="*/ 765 h 935"/>
                  <a:gd name="T44" fmla="*/ 737 w 1134"/>
                  <a:gd name="T45" fmla="*/ 794 h 935"/>
                  <a:gd name="T46" fmla="*/ 709 w 1134"/>
                  <a:gd name="T47" fmla="*/ 850 h 935"/>
                  <a:gd name="T48" fmla="*/ 482 w 1134"/>
                  <a:gd name="T49" fmla="*/ 935 h 935"/>
                  <a:gd name="T50" fmla="*/ 312 w 1134"/>
                  <a:gd name="T51" fmla="*/ 822 h 935"/>
                  <a:gd name="T52" fmla="*/ 255 w 1134"/>
                  <a:gd name="T53" fmla="*/ 822 h 935"/>
                  <a:gd name="T54" fmla="*/ 255 w 1134"/>
                  <a:gd name="T55" fmla="*/ 680 h 935"/>
                  <a:gd name="T56" fmla="*/ 170 w 1134"/>
                  <a:gd name="T57" fmla="*/ 652 h 935"/>
                  <a:gd name="T58" fmla="*/ 28 w 1134"/>
                  <a:gd name="T59" fmla="*/ 539 h 935"/>
                  <a:gd name="T60" fmla="*/ 0 w 1134"/>
                  <a:gd name="T61" fmla="*/ 4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34" h="935">
                    <a:moveTo>
                      <a:pt x="0" y="425"/>
                    </a:moveTo>
                    <a:lnTo>
                      <a:pt x="28" y="368"/>
                    </a:lnTo>
                    <a:lnTo>
                      <a:pt x="142" y="368"/>
                    </a:lnTo>
                    <a:lnTo>
                      <a:pt x="255" y="283"/>
                    </a:lnTo>
                    <a:lnTo>
                      <a:pt x="227" y="28"/>
                    </a:lnTo>
                    <a:lnTo>
                      <a:pt x="397" y="0"/>
                    </a:lnTo>
                    <a:lnTo>
                      <a:pt x="510" y="0"/>
                    </a:lnTo>
                    <a:lnTo>
                      <a:pt x="595" y="85"/>
                    </a:lnTo>
                    <a:lnTo>
                      <a:pt x="652" y="28"/>
                    </a:lnTo>
                    <a:lnTo>
                      <a:pt x="680" y="85"/>
                    </a:lnTo>
                    <a:lnTo>
                      <a:pt x="765" y="57"/>
                    </a:lnTo>
                    <a:lnTo>
                      <a:pt x="850" y="170"/>
                    </a:lnTo>
                    <a:lnTo>
                      <a:pt x="907" y="170"/>
                    </a:lnTo>
                    <a:lnTo>
                      <a:pt x="964" y="227"/>
                    </a:lnTo>
                    <a:lnTo>
                      <a:pt x="964" y="255"/>
                    </a:lnTo>
                    <a:lnTo>
                      <a:pt x="1021" y="255"/>
                    </a:lnTo>
                    <a:lnTo>
                      <a:pt x="1134" y="425"/>
                    </a:lnTo>
                    <a:lnTo>
                      <a:pt x="1134" y="510"/>
                    </a:lnTo>
                    <a:lnTo>
                      <a:pt x="1106" y="652"/>
                    </a:lnTo>
                    <a:lnTo>
                      <a:pt x="992" y="737"/>
                    </a:lnTo>
                    <a:lnTo>
                      <a:pt x="879" y="680"/>
                    </a:lnTo>
                    <a:lnTo>
                      <a:pt x="794" y="765"/>
                    </a:lnTo>
                    <a:lnTo>
                      <a:pt x="737" y="794"/>
                    </a:lnTo>
                    <a:lnTo>
                      <a:pt x="709" y="850"/>
                    </a:lnTo>
                    <a:lnTo>
                      <a:pt x="482" y="935"/>
                    </a:lnTo>
                    <a:lnTo>
                      <a:pt x="312" y="822"/>
                    </a:lnTo>
                    <a:lnTo>
                      <a:pt x="255" y="822"/>
                    </a:lnTo>
                    <a:lnTo>
                      <a:pt x="255" y="680"/>
                    </a:lnTo>
                    <a:lnTo>
                      <a:pt x="170" y="652"/>
                    </a:lnTo>
                    <a:lnTo>
                      <a:pt x="28" y="539"/>
                    </a:lnTo>
                    <a:lnTo>
                      <a:pt x="0" y="42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7" name="Freeform 278"/>
              <p:cNvSpPr>
                <a:spLocks/>
              </p:cNvSpPr>
              <p:nvPr/>
            </p:nvSpPr>
            <p:spPr bwMode="auto">
              <a:xfrm>
                <a:off x="2627" y="5648"/>
                <a:ext cx="709" cy="907"/>
              </a:xfrm>
              <a:custGeom>
                <a:avLst/>
                <a:gdLst>
                  <a:gd name="T0" fmla="*/ 709 w 709"/>
                  <a:gd name="T1" fmla="*/ 283 h 907"/>
                  <a:gd name="T2" fmla="*/ 680 w 709"/>
                  <a:gd name="T3" fmla="*/ 368 h 907"/>
                  <a:gd name="T4" fmla="*/ 709 w 709"/>
                  <a:gd name="T5" fmla="*/ 425 h 907"/>
                  <a:gd name="T6" fmla="*/ 680 w 709"/>
                  <a:gd name="T7" fmla="*/ 454 h 907"/>
                  <a:gd name="T8" fmla="*/ 567 w 709"/>
                  <a:gd name="T9" fmla="*/ 510 h 907"/>
                  <a:gd name="T10" fmla="*/ 624 w 709"/>
                  <a:gd name="T11" fmla="*/ 567 h 907"/>
                  <a:gd name="T12" fmla="*/ 595 w 709"/>
                  <a:gd name="T13" fmla="*/ 624 h 907"/>
                  <a:gd name="T14" fmla="*/ 624 w 709"/>
                  <a:gd name="T15" fmla="*/ 652 h 907"/>
                  <a:gd name="T16" fmla="*/ 652 w 709"/>
                  <a:gd name="T17" fmla="*/ 794 h 907"/>
                  <a:gd name="T18" fmla="*/ 595 w 709"/>
                  <a:gd name="T19" fmla="*/ 822 h 907"/>
                  <a:gd name="T20" fmla="*/ 567 w 709"/>
                  <a:gd name="T21" fmla="*/ 879 h 907"/>
                  <a:gd name="T22" fmla="*/ 482 w 709"/>
                  <a:gd name="T23" fmla="*/ 907 h 907"/>
                  <a:gd name="T24" fmla="*/ 397 w 709"/>
                  <a:gd name="T25" fmla="*/ 822 h 907"/>
                  <a:gd name="T26" fmla="*/ 340 w 709"/>
                  <a:gd name="T27" fmla="*/ 850 h 907"/>
                  <a:gd name="T28" fmla="*/ 255 w 709"/>
                  <a:gd name="T29" fmla="*/ 794 h 907"/>
                  <a:gd name="T30" fmla="*/ 142 w 709"/>
                  <a:gd name="T31" fmla="*/ 765 h 907"/>
                  <a:gd name="T32" fmla="*/ 114 w 709"/>
                  <a:gd name="T33" fmla="*/ 680 h 907"/>
                  <a:gd name="T34" fmla="*/ 28 w 709"/>
                  <a:gd name="T35" fmla="*/ 595 h 907"/>
                  <a:gd name="T36" fmla="*/ 57 w 709"/>
                  <a:gd name="T37" fmla="*/ 510 h 907"/>
                  <a:gd name="T38" fmla="*/ 0 w 709"/>
                  <a:gd name="T39" fmla="*/ 482 h 907"/>
                  <a:gd name="T40" fmla="*/ 0 w 709"/>
                  <a:gd name="T41" fmla="*/ 397 h 907"/>
                  <a:gd name="T42" fmla="*/ 0 w 709"/>
                  <a:gd name="T43" fmla="*/ 368 h 907"/>
                  <a:gd name="T44" fmla="*/ 0 w 709"/>
                  <a:gd name="T45" fmla="*/ 255 h 907"/>
                  <a:gd name="T46" fmla="*/ 85 w 709"/>
                  <a:gd name="T47" fmla="*/ 198 h 907"/>
                  <a:gd name="T48" fmla="*/ 142 w 709"/>
                  <a:gd name="T49" fmla="*/ 85 h 907"/>
                  <a:gd name="T50" fmla="*/ 114 w 709"/>
                  <a:gd name="T51" fmla="*/ 0 h 907"/>
                  <a:gd name="T52" fmla="*/ 227 w 709"/>
                  <a:gd name="T53" fmla="*/ 28 h 907"/>
                  <a:gd name="T54" fmla="*/ 284 w 709"/>
                  <a:gd name="T55" fmla="*/ 57 h 907"/>
                  <a:gd name="T56" fmla="*/ 340 w 709"/>
                  <a:gd name="T57" fmla="*/ 227 h 907"/>
                  <a:gd name="T58" fmla="*/ 425 w 709"/>
                  <a:gd name="T59" fmla="*/ 283 h 907"/>
                  <a:gd name="T60" fmla="*/ 482 w 709"/>
                  <a:gd name="T61" fmla="*/ 255 h 907"/>
                  <a:gd name="T62" fmla="*/ 539 w 709"/>
                  <a:gd name="T63" fmla="*/ 255 h 907"/>
                  <a:gd name="T64" fmla="*/ 539 w 709"/>
                  <a:gd name="T65" fmla="*/ 283 h 907"/>
                  <a:gd name="T66" fmla="*/ 595 w 709"/>
                  <a:gd name="T67" fmla="*/ 283 h 907"/>
                  <a:gd name="T68" fmla="*/ 595 w 709"/>
                  <a:gd name="T69" fmla="*/ 255 h 907"/>
                  <a:gd name="T70" fmla="*/ 539 w 709"/>
                  <a:gd name="T71" fmla="*/ 170 h 907"/>
                  <a:gd name="T72" fmla="*/ 652 w 709"/>
                  <a:gd name="T73" fmla="*/ 198 h 907"/>
                  <a:gd name="T74" fmla="*/ 709 w 709"/>
                  <a:gd name="T75" fmla="*/ 28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9" h="907">
                    <a:moveTo>
                      <a:pt x="709" y="283"/>
                    </a:moveTo>
                    <a:lnTo>
                      <a:pt x="680" y="368"/>
                    </a:lnTo>
                    <a:lnTo>
                      <a:pt x="709" y="425"/>
                    </a:lnTo>
                    <a:lnTo>
                      <a:pt x="680" y="454"/>
                    </a:lnTo>
                    <a:lnTo>
                      <a:pt x="567" y="510"/>
                    </a:lnTo>
                    <a:lnTo>
                      <a:pt x="624" y="567"/>
                    </a:lnTo>
                    <a:lnTo>
                      <a:pt x="595" y="624"/>
                    </a:lnTo>
                    <a:lnTo>
                      <a:pt x="624" y="652"/>
                    </a:lnTo>
                    <a:lnTo>
                      <a:pt x="652" y="794"/>
                    </a:lnTo>
                    <a:lnTo>
                      <a:pt x="595" y="822"/>
                    </a:lnTo>
                    <a:lnTo>
                      <a:pt x="567" y="879"/>
                    </a:lnTo>
                    <a:lnTo>
                      <a:pt x="482" y="907"/>
                    </a:lnTo>
                    <a:lnTo>
                      <a:pt x="397" y="822"/>
                    </a:lnTo>
                    <a:lnTo>
                      <a:pt x="340" y="850"/>
                    </a:lnTo>
                    <a:lnTo>
                      <a:pt x="255" y="794"/>
                    </a:lnTo>
                    <a:lnTo>
                      <a:pt x="142" y="765"/>
                    </a:lnTo>
                    <a:lnTo>
                      <a:pt x="114" y="680"/>
                    </a:lnTo>
                    <a:lnTo>
                      <a:pt x="28" y="595"/>
                    </a:lnTo>
                    <a:lnTo>
                      <a:pt x="57" y="510"/>
                    </a:lnTo>
                    <a:lnTo>
                      <a:pt x="0" y="482"/>
                    </a:lnTo>
                    <a:lnTo>
                      <a:pt x="0" y="397"/>
                    </a:lnTo>
                    <a:lnTo>
                      <a:pt x="0" y="368"/>
                    </a:lnTo>
                    <a:lnTo>
                      <a:pt x="0" y="255"/>
                    </a:lnTo>
                    <a:lnTo>
                      <a:pt x="85" y="198"/>
                    </a:lnTo>
                    <a:lnTo>
                      <a:pt x="142" y="85"/>
                    </a:lnTo>
                    <a:lnTo>
                      <a:pt x="114" y="0"/>
                    </a:lnTo>
                    <a:lnTo>
                      <a:pt x="227" y="28"/>
                    </a:lnTo>
                    <a:lnTo>
                      <a:pt x="284" y="57"/>
                    </a:lnTo>
                    <a:lnTo>
                      <a:pt x="340" y="227"/>
                    </a:lnTo>
                    <a:lnTo>
                      <a:pt x="425" y="283"/>
                    </a:lnTo>
                    <a:lnTo>
                      <a:pt x="482" y="255"/>
                    </a:lnTo>
                    <a:lnTo>
                      <a:pt x="539" y="255"/>
                    </a:lnTo>
                    <a:lnTo>
                      <a:pt x="539" y="283"/>
                    </a:lnTo>
                    <a:lnTo>
                      <a:pt x="595" y="283"/>
                    </a:lnTo>
                    <a:lnTo>
                      <a:pt x="595" y="255"/>
                    </a:lnTo>
                    <a:lnTo>
                      <a:pt x="539" y="170"/>
                    </a:lnTo>
                    <a:lnTo>
                      <a:pt x="652" y="198"/>
                    </a:lnTo>
                    <a:lnTo>
                      <a:pt x="709" y="283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8" name="Freeform 279"/>
              <p:cNvSpPr>
                <a:spLocks/>
              </p:cNvSpPr>
              <p:nvPr/>
            </p:nvSpPr>
            <p:spPr bwMode="auto">
              <a:xfrm>
                <a:off x="2854" y="5308"/>
                <a:ext cx="624" cy="652"/>
              </a:xfrm>
              <a:custGeom>
                <a:avLst/>
                <a:gdLst>
                  <a:gd name="T0" fmla="*/ 0 w 624"/>
                  <a:gd name="T1" fmla="*/ 368 h 652"/>
                  <a:gd name="T2" fmla="*/ 57 w 624"/>
                  <a:gd name="T3" fmla="*/ 397 h 652"/>
                  <a:gd name="T4" fmla="*/ 113 w 624"/>
                  <a:gd name="T5" fmla="*/ 567 h 652"/>
                  <a:gd name="T6" fmla="*/ 198 w 624"/>
                  <a:gd name="T7" fmla="*/ 623 h 652"/>
                  <a:gd name="T8" fmla="*/ 255 w 624"/>
                  <a:gd name="T9" fmla="*/ 595 h 652"/>
                  <a:gd name="T10" fmla="*/ 312 w 624"/>
                  <a:gd name="T11" fmla="*/ 595 h 652"/>
                  <a:gd name="T12" fmla="*/ 312 w 624"/>
                  <a:gd name="T13" fmla="*/ 623 h 652"/>
                  <a:gd name="T14" fmla="*/ 368 w 624"/>
                  <a:gd name="T15" fmla="*/ 623 h 652"/>
                  <a:gd name="T16" fmla="*/ 368 w 624"/>
                  <a:gd name="T17" fmla="*/ 595 h 652"/>
                  <a:gd name="T18" fmla="*/ 312 w 624"/>
                  <a:gd name="T19" fmla="*/ 510 h 652"/>
                  <a:gd name="T20" fmla="*/ 425 w 624"/>
                  <a:gd name="T21" fmla="*/ 538 h 652"/>
                  <a:gd name="T22" fmla="*/ 482 w 624"/>
                  <a:gd name="T23" fmla="*/ 623 h 652"/>
                  <a:gd name="T24" fmla="*/ 567 w 624"/>
                  <a:gd name="T25" fmla="*/ 652 h 652"/>
                  <a:gd name="T26" fmla="*/ 624 w 624"/>
                  <a:gd name="T27" fmla="*/ 595 h 652"/>
                  <a:gd name="T28" fmla="*/ 567 w 624"/>
                  <a:gd name="T29" fmla="*/ 538 h 652"/>
                  <a:gd name="T30" fmla="*/ 539 w 624"/>
                  <a:gd name="T31" fmla="*/ 453 h 652"/>
                  <a:gd name="T32" fmla="*/ 539 w 624"/>
                  <a:gd name="T33" fmla="*/ 368 h 652"/>
                  <a:gd name="T34" fmla="*/ 510 w 624"/>
                  <a:gd name="T35" fmla="*/ 340 h 652"/>
                  <a:gd name="T36" fmla="*/ 539 w 624"/>
                  <a:gd name="T37" fmla="*/ 198 h 652"/>
                  <a:gd name="T38" fmla="*/ 510 w 624"/>
                  <a:gd name="T39" fmla="*/ 170 h 652"/>
                  <a:gd name="T40" fmla="*/ 453 w 624"/>
                  <a:gd name="T41" fmla="*/ 198 h 652"/>
                  <a:gd name="T42" fmla="*/ 425 w 624"/>
                  <a:gd name="T43" fmla="*/ 198 h 652"/>
                  <a:gd name="T44" fmla="*/ 397 w 624"/>
                  <a:gd name="T45" fmla="*/ 113 h 652"/>
                  <a:gd name="T46" fmla="*/ 312 w 624"/>
                  <a:gd name="T47" fmla="*/ 56 h 652"/>
                  <a:gd name="T48" fmla="*/ 283 w 624"/>
                  <a:gd name="T49" fmla="*/ 85 h 652"/>
                  <a:gd name="T50" fmla="*/ 255 w 624"/>
                  <a:gd name="T51" fmla="*/ 56 h 652"/>
                  <a:gd name="T52" fmla="*/ 227 w 624"/>
                  <a:gd name="T53" fmla="*/ 85 h 652"/>
                  <a:gd name="T54" fmla="*/ 170 w 624"/>
                  <a:gd name="T55" fmla="*/ 0 h 652"/>
                  <a:gd name="T56" fmla="*/ 113 w 624"/>
                  <a:gd name="T57" fmla="*/ 0 h 652"/>
                  <a:gd name="T58" fmla="*/ 85 w 624"/>
                  <a:gd name="T59" fmla="*/ 28 h 652"/>
                  <a:gd name="T60" fmla="*/ 28 w 624"/>
                  <a:gd name="T61" fmla="*/ 28 h 652"/>
                  <a:gd name="T62" fmla="*/ 57 w 624"/>
                  <a:gd name="T63" fmla="*/ 141 h 652"/>
                  <a:gd name="T64" fmla="*/ 57 w 624"/>
                  <a:gd name="T65" fmla="*/ 312 h 652"/>
                  <a:gd name="T66" fmla="*/ 0 w 624"/>
                  <a:gd name="T67" fmla="*/ 368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24" h="652">
                    <a:moveTo>
                      <a:pt x="0" y="368"/>
                    </a:moveTo>
                    <a:lnTo>
                      <a:pt x="57" y="397"/>
                    </a:lnTo>
                    <a:lnTo>
                      <a:pt x="113" y="567"/>
                    </a:lnTo>
                    <a:lnTo>
                      <a:pt x="198" y="623"/>
                    </a:lnTo>
                    <a:lnTo>
                      <a:pt x="255" y="595"/>
                    </a:lnTo>
                    <a:lnTo>
                      <a:pt x="312" y="595"/>
                    </a:lnTo>
                    <a:lnTo>
                      <a:pt x="312" y="623"/>
                    </a:lnTo>
                    <a:lnTo>
                      <a:pt x="368" y="623"/>
                    </a:lnTo>
                    <a:lnTo>
                      <a:pt x="368" y="595"/>
                    </a:lnTo>
                    <a:lnTo>
                      <a:pt x="312" y="510"/>
                    </a:lnTo>
                    <a:lnTo>
                      <a:pt x="425" y="538"/>
                    </a:lnTo>
                    <a:lnTo>
                      <a:pt x="482" y="623"/>
                    </a:lnTo>
                    <a:lnTo>
                      <a:pt x="567" y="652"/>
                    </a:lnTo>
                    <a:lnTo>
                      <a:pt x="624" y="595"/>
                    </a:lnTo>
                    <a:lnTo>
                      <a:pt x="567" y="538"/>
                    </a:lnTo>
                    <a:lnTo>
                      <a:pt x="539" y="453"/>
                    </a:lnTo>
                    <a:lnTo>
                      <a:pt x="539" y="368"/>
                    </a:lnTo>
                    <a:lnTo>
                      <a:pt x="510" y="340"/>
                    </a:lnTo>
                    <a:lnTo>
                      <a:pt x="539" y="198"/>
                    </a:lnTo>
                    <a:lnTo>
                      <a:pt x="510" y="170"/>
                    </a:lnTo>
                    <a:lnTo>
                      <a:pt x="453" y="198"/>
                    </a:lnTo>
                    <a:lnTo>
                      <a:pt x="425" y="198"/>
                    </a:lnTo>
                    <a:lnTo>
                      <a:pt x="397" y="113"/>
                    </a:lnTo>
                    <a:lnTo>
                      <a:pt x="312" y="56"/>
                    </a:lnTo>
                    <a:lnTo>
                      <a:pt x="283" y="85"/>
                    </a:lnTo>
                    <a:lnTo>
                      <a:pt x="255" y="56"/>
                    </a:lnTo>
                    <a:lnTo>
                      <a:pt x="227" y="85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85" y="28"/>
                    </a:lnTo>
                    <a:lnTo>
                      <a:pt x="28" y="28"/>
                    </a:lnTo>
                    <a:lnTo>
                      <a:pt x="57" y="141"/>
                    </a:lnTo>
                    <a:lnTo>
                      <a:pt x="57" y="312"/>
                    </a:lnTo>
                    <a:lnTo>
                      <a:pt x="0" y="368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9" name="Freeform 280"/>
              <p:cNvSpPr>
                <a:spLocks/>
              </p:cNvSpPr>
              <p:nvPr/>
            </p:nvSpPr>
            <p:spPr bwMode="auto">
              <a:xfrm>
                <a:off x="2202" y="4911"/>
                <a:ext cx="709" cy="992"/>
              </a:xfrm>
              <a:custGeom>
                <a:avLst/>
                <a:gdLst>
                  <a:gd name="T0" fmla="*/ 425 w 709"/>
                  <a:gd name="T1" fmla="*/ 992 h 992"/>
                  <a:gd name="T2" fmla="*/ 510 w 709"/>
                  <a:gd name="T3" fmla="*/ 935 h 992"/>
                  <a:gd name="T4" fmla="*/ 567 w 709"/>
                  <a:gd name="T5" fmla="*/ 822 h 992"/>
                  <a:gd name="T6" fmla="*/ 539 w 709"/>
                  <a:gd name="T7" fmla="*/ 737 h 992"/>
                  <a:gd name="T8" fmla="*/ 652 w 709"/>
                  <a:gd name="T9" fmla="*/ 765 h 992"/>
                  <a:gd name="T10" fmla="*/ 709 w 709"/>
                  <a:gd name="T11" fmla="*/ 709 h 992"/>
                  <a:gd name="T12" fmla="*/ 709 w 709"/>
                  <a:gd name="T13" fmla="*/ 538 h 992"/>
                  <a:gd name="T14" fmla="*/ 680 w 709"/>
                  <a:gd name="T15" fmla="*/ 425 h 992"/>
                  <a:gd name="T16" fmla="*/ 624 w 709"/>
                  <a:gd name="T17" fmla="*/ 340 h 992"/>
                  <a:gd name="T18" fmla="*/ 539 w 709"/>
                  <a:gd name="T19" fmla="*/ 340 h 992"/>
                  <a:gd name="T20" fmla="*/ 482 w 709"/>
                  <a:gd name="T21" fmla="*/ 283 h 992"/>
                  <a:gd name="T22" fmla="*/ 453 w 709"/>
                  <a:gd name="T23" fmla="*/ 312 h 992"/>
                  <a:gd name="T24" fmla="*/ 397 w 709"/>
                  <a:gd name="T25" fmla="*/ 255 h 992"/>
                  <a:gd name="T26" fmla="*/ 368 w 709"/>
                  <a:gd name="T27" fmla="*/ 142 h 992"/>
                  <a:gd name="T28" fmla="*/ 340 w 709"/>
                  <a:gd name="T29" fmla="*/ 113 h 992"/>
                  <a:gd name="T30" fmla="*/ 340 w 709"/>
                  <a:gd name="T31" fmla="*/ 85 h 992"/>
                  <a:gd name="T32" fmla="*/ 255 w 709"/>
                  <a:gd name="T33" fmla="*/ 57 h 992"/>
                  <a:gd name="T34" fmla="*/ 198 w 709"/>
                  <a:gd name="T35" fmla="*/ 85 h 992"/>
                  <a:gd name="T36" fmla="*/ 113 w 709"/>
                  <a:gd name="T37" fmla="*/ 0 h 992"/>
                  <a:gd name="T38" fmla="*/ 28 w 709"/>
                  <a:gd name="T39" fmla="*/ 57 h 992"/>
                  <a:gd name="T40" fmla="*/ 28 w 709"/>
                  <a:gd name="T41" fmla="*/ 113 h 992"/>
                  <a:gd name="T42" fmla="*/ 0 w 709"/>
                  <a:gd name="T43" fmla="*/ 170 h 992"/>
                  <a:gd name="T44" fmla="*/ 113 w 709"/>
                  <a:gd name="T45" fmla="*/ 227 h 992"/>
                  <a:gd name="T46" fmla="*/ 113 w 709"/>
                  <a:gd name="T47" fmla="*/ 255 h 992"/>
                  <a:gd name="T48" fmla="*/ 142 w 709"/>
                  <a:gd name="T49" fmla="*/ 283 h 992"/>
                  <a:gd name="T50" fmla="*/ 198 w 709"/>
                  <a:gd name="T51" fmla="*/ 368 h 992"/>
                  <a:gd name="T52" fmla="*/ 170 w 709"/>
                  <a:gd name="T53" fmla="*/ 453 h 992"/>
                  <a:gd name="T54" fmla="*/ 227 w 709"/>
                  <a:gd name="T55" fmla="*/ 510 h 992"/>
                  <a:gd name="T56" fmla="*/ 227 w 709"/>
                  <a:gd name="T57" fmla="*/ 624 h 992"/>
                  <a:gd name="T58" fmla="*/ 170 w 709"/>
                  <a:gd name="T59" fmla="*/ 652 h 992"/>
                  <a:gd name="T60" fmla="*/ 142 w 709"/>
                  <a:gd name="T61" fmla="*/ 680 h 992"/>
                  <a:gd name="T62" fmla="*/ 227 w 709"/>
                  <a:gd name="T63" fmla="*/ 737 h 992"/>
                  <a:gd name="T64" fmla="*/ 283 w 709"/>
                  <a:gd name="T65" fmla="*/ 794 h 992"/>
                  <a:gd name="T66" fmla="*/ 312 w 709"/>
                  <a:gd name="T67" fmla="*/ 879 h 992"/>
                  <a:gd name="T68" fmla="*/ 368 w 709"/>
                  <a:gd name="T69" fmla="*/ 964 h 992"/>
                  <a:gd name="T70" fmla="*/ 425 w 709"/>
                  <a:gd name="T71" fmla="*/ 992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9" h="992">
                    <a:moveTo>
                      <a:pt x="425" y="992"/>
                    </a:moveTo>
                    <a:lnTo>
                      <a:pt x="510" y="935"/>
                    </a:lnTo>
                    <a:lnTo>
                      <a:pt x="567" y="822"/>
                    </a:lnTo>
                    <a:lnTo>
                      <a:pt x="539" y="737"/>
                    </a:lnTo>
                    <a:lnTo>
                      <a:pt x="652" y="765"/>
                    </a:lnTo>
                    <a:lnTo>
                      <a:pt x="709" y="709"/>
                    </a:lnTo>
                    <a:lnTo>
                      <a:pt x="709" y="538"/>
                    </a:lnTo>
                    <a:lnTo>
                      <a:pt x="680" y="425"/>
                    </a:lnTo>
                    <a:lnTo>
                      <a:pt x="624" y="340"/>
                    </a:lnTo>
                    <a:lnTo>
                      <a:pt x="539" y="340"/>
                    </a:lnTo>
                    <a:lnTo>
                      <a:pt x="482" y="283"/>
                    </a:lnTo>
                    <a:lnTo>
                      <a:pt x="453" y="312"/>
                    </a:lnTo>
                    <a:lnTo>
                      <a:pt x="397" y="255"/>
                    </a:lnTo>
                    <a:lnTo>
                      <a:pt x="368" y="142"/>
                    </a:lnTo>
                    <a:lnTo>
                      <a:pt x="340" y="113"/>
                    </a:lnTo>
                    <a:lnTo>
                      <a:pt x="340" y="85"/>
                    </a:lnTo>
                    <a:lnTo>
                      <a:pt x="255" y="57"/>
                    </a:lnTo>
                    <a:lnTo>
                      <a:pt x="198" y="85"/>
                    </a:lnTo>
                    <a:lnTo>
                      <a:pt x="113" y="0"/>
                    </a:lnTo>
                    <a:lnTo>
                      <a:pt x="28" y="57"/>
                    </a:lnTo>
                    <a:lnTo>
                      <a:pt x="28" y="113"/>
                    </a:lnTo>
                    <a:lnTo>
                      <a:pt x="0" y="170"/>
                    </a:lnTo>
                    <a:lnTo>
                      <a:pt x="113" y="227"/>
                    </a:lnTo>
                    <a:lnTo>
                      <a:pt x="113" y="255"/>
                    </a:lnTo>
                    <a:lnTo>
                      <a:pt x="142" y="283"/>
                    </a:lnTo>
                    <a:lnTo>
                      <a:pt x="198" y="368"/>
                    </a:lnTo>
                    <a:lnTo>
                      <a:pt x="170" y="453"/>
                    </a:lnTo>
                    <a:lnTo>
                      <a:pt x="227" y="510"/>
                    </a:lnTo>
                    <a:lnTo>
                      <a:pt x="227" y="624"/>
                    </a:lnTo>
                    <a:lnTo>
                      <a:pt x="170" y="652"/>
                    </a:lnTo>
                    <a:lnTo>
                      <a:pt x="142" y="680"/>
                    </a:lnTo>
                    <a:lnTo>
                      <a:pt x="227" y="737"/>
                    </a:lnTo>
                    <a:lnTo>
                      <a:pt x="283" y="794"/>
                    </a:lnTo>
                    <a:lnTo>
                      <a:pt x="312" y="879"/>
                    </a:lnTo>
                    <a:lnTo>
                      <a:pt x="368" y="964"/>
                    </a:lnTo>
                    <a:lnTo>
                      <a:pt x="425" y="99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0" name="Freeform 282"/>
              <p:cNvSpPr>
                <a:spLocks/>
              </p:cNvSpPr>
              <p:nvPr/>
            </p:nvSpPr>
            <p:spPr bwMode="auto">
              <a:xfrm>
                <a:off x="1918" y="5053"/>
                <a:ext cx="567" cy="765"/>
              </a:xfrm>
              <a:custGeom>
                <a:avLst/>
                <a:gdLst>
                  <a:gd name="T0" fmla="*/ 567 w 567"/>
                  <a:gd name="T1" fmla="*/ 652 h 765"/>
                  <a:gd name="T2" fmla="*/ 511 w 567"/>
                  <a:gd name="T3" fmla="*/ 595 h 765"/>
                  <a:gd name="T4" fmla="*/ 426 w 567"/>
                  <a:gd name="T5" fmla="*/ 538 h 765"/>
                  <a:gd name="T6" fmla="*/ 454 w 567"/>
                  <a:gd name="T7" fmla="*/ 510 h 765"/>
                  <a:gd name="T8" fmla="*/ 511 w 567"/>
                  <a:gd name="T9" fmla="*/ 482 h 765"/>
                  <a:gd name="T10" fmla="*/ 511 w 567"/>
                  <a:gd name="T11" fmla="*/ 368 h 765"/>
                  <a:gd name="T12" fmla="*/ 454 w 567"/>
                  <a:gd name="T13" fmla="*/ 311 h 765"/>
                  <a:gd name="T14" fmla="*/ 482 w 567"/>
                  <a:gd name="T15" fmla="*/ 226 h 765"/>
                  <a:gd name="T16" fmla="*/ 426 w 567"/>
                  <a:gd name="T17" fmla="*/ 141 h 765"/>
                  <a:gd name="T18" fmla="*/ 397 w 567"/>
                  <a:gd name="T19" fmla="*/ 113 h 765"/>
                  <a:gd name="T20" fmla="*/ 397 w 567"/>
                  <a:gd name="T21" fmla="*/ 85 h 765"/>
                  <a:gd name="T22" fmla="*/ 284 w 567"/>
                  <a:gd name="T23" fmla="*/ 28 h 765"/>
                  <a:gd name="T24" fmla="*/ 227 w 567"/>
                  <a:gd name="T25" fmla="*/ 56 h 765"/>
                  <a:gd name="T26" fmla="*/ 114 w 567"/>
                  <a:gd name="T27" fmla="*/ 0 h 765"/>
                  <a:gd name="T28" fmla="*/ 29 w 567"/>
                  <a:gd name="T29" fmla="*/ 28 h 765"/>
                  <a:gd name="T30" fmla="*/ 0 w 567"/>
                  <a:gd name="T31" fmla="*/ 283 h 765"/>
                  <a:gd name="T32" fmla="*/ 0 w 567"/>
                  <a:gd name="T33" fmla="*/ 311 h 765"/>
                  <a:gd name="T34" fmla="*/ 114 w 567"/>
                  <a:gd name="T35" fmla="*/ 453 h 765"/>
                  <a:gd name="T36" fmla="*/ 57 w 567"/>
                  <a:gd name="T37" fmla="*/ 482 h 765"/>
                  <a:gd name="T38" fmla="*/ 85 w 567"/>
                  <a:gd name="T39" fmla="*/ 538 h 765"/>
                  <a:gd name="T40" fmla="*/ 170 w 567"/>
                  <a:gd name="T41" fmla="*/ 567 h 765"/>
                  <a:gd name="T42" fmla="*/ 199 w 567"/>
                  <a:gd name="T43" fmla="*/ 652 h 765"/>
                  <a:gd name="T44" fmla="*/ 426 w 567"/>
                  <a:gd name="T45" fmla="*/ 765 h 765"/>
                  <a:gd name="T46" fmla="*/ 482 w 567"/>
                  <a:gd name="T47" fmla="*/ 652 h 765"/>
                  <a:gd name="T48" fmla="*/ 539 w 567"/>
                  <a:gd name="T49" fmla="*/ 680 h 765"/>
                  <a:gd name="T50" fmla="*/ 567 w 567"/>
                  <a:gd name="T51" fmla="*/ 652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67" h="765">
                    <a:moveTo>
                      <a:pt x="567" y="652"/>
                    </a:moveTo>
                    <a:lnTo>
                      <a:pt x="511" y="595"/>
                    </a:lnTo>
                    <a:lnTo>
                      <a:pt x="426" y="538"/>
                    </a:lnTo>
                    <a:lnTo>
                      <a:pt x="454" y="510"/>
                    </a:lnTo>
                    <a:lnTo>
                      <a:pt x="511" y="482"/>
                    </a:lnTo>
                    <a:lnTo>
                      <a:pt x="511" y="368"/>
                    </a:lnTo>
                    <a:lnTo>
                      <a:pt x="454" y="311"/>
                    </a:lnTo>
                    <a:lnTo>
                      <a:pt x="482" y="226"/>
                    </a:lnTo>
                    <a:lnTo>
                      <a:pt x="426" y="141"/>
                    </a:lnTo>
                    <a:lnTo>
                      <a:pt x="397" y="113"/>
                    </a:lnTo>
                    <a:lnTo>
                      <a:pt x="397" y="85"/>
                    </a:lnTo>
                    <a:lnTo>
                      <a:pt x="284" y="28"/>
                    </a:lnTo>
                    <a:lnTo>
                      <a:pt x="227" y="56"/>
                    </a:lnTo>
                    <a:lnTo>
                      <a:pt x="114" y="0"/>
                    </a:lnTo>
                    <a:lnTo>
                      <a:pt x="29" y="28"/>
                    </a:lnTo>
                    <a:lnTo>
                      <a:pt x="0" y="283"/>
                    </a:lnTo>
                    <a:lnTo>
                      <a:pt x="0" y="311"/>
                    </a:lnTo>
                    <a:lnTo>
                      <a:pt x="114" y="453"/>
                    </a:lnTo>
                    <a:lnTo>
                      <a:pt x="57" y="482"/>
                    </a:lnTo>
                    <a:lnTo>
                      <a:pt x="85" y="538"/>
                    </a:lnTo>
                    <a:lnTo>
                      <a:pt x="170" y="567"/>
                    </a:lnTo>
                    <a:lnTo>
                      <a:pt x="199" y="652"/>
                    </a:lnTo>
                    <a:lnTo>
                      <a:pt x="426" y="765"/>
                    </a:lnTo>
                    <a:lnTo>
                      <a:pt x="482" y="652"/>
                    </a:lnTo>
                    <a:lnTo>
                      <a:pt x="539" y="680"/>
                    </a:lnTo>
                    <a:lnTo>
                      <a:pt x="567" y="652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1" name="Freeform 283"/>
              <p:cNvSpPr>
                <a:spLocks/>
              </p:cNvSpPr>
              <p:nvPr/>
            </p:nvSpPr>
            <p:spPr bwMode="auto">
              <a:xfrm>
                <a:off x="2088" y="5705"/>
                <a:ext cx="681" cy="907"/>
              </a:xfrm>
              <a:custGeom>
                <a:avLst/>
                <a:gdLst>
                  <a:gd name="T0" fmla="*/ 227 w 681"/>
                  <a:gd name="T1" fmla="*/ 595 h 907"/>
                  <a:gd name="T2" fmla="*/ 199 w 681"/>
                  <a:gd name="T3" fmla="*/ 510 h 907"/>
                  <a:gd name="T4" fmla="*/ 256 w 681"/>
                  <a:gd name="T5" fmla="*/ 510 h 907"/>
                  <a:gd name="T6" fmla="*/ 256 w 681"/>
                  <a:gd name="T7" fmla="*/ 453 h 907"/>
                  <a:gd name="T8" fmla="*/ 199 w 681"/>
                  <a:gd name="T9" fmla="*/ 368 h 907"/>
                  <a:gd name="T10" fmla="*/ 86 w 681"/>
                  <a:gd name="T11" fmla="*/ 311 h 907"/>
                  <a:gd name="T12" fmla="*/ 57 w 681"/>
                  <a:gd name="T13" fmla="*/ 255 h 907"/>
                  <a:gd name="T14" fmla="*/ 86 w 681"/>
                  <a:gd name="T15" fmla="*/ 141 h 907"/>
                  <a:gd name="T16" fmla="*/ 29 w 681"/>
                  <a:gd name="T17" fmla="*/ 85 h 907"/>
                  <a:gd name="T18" fmla="*/ 29 w 681"/>
                  <a:gd name="T19" fmla="*/ 56 h 907"/>
                  <a:gd name="T20" fmla="*/ 0 w 681"/>
                  <a:gd name="T21" fmla="*/ 28 h 907"/>
                  <a:gd name="T22" fmla="*/ 29 w 681"/>
                  <a:gd name="T23" fmla="*/ 0 h 907"/>
                  <a:gd name="T24" fmla="*/ 256 w 681"/>
                  <a:gd name="T25" fmla="*/ 113 h 907"/>
                  <a:gd name="T26" fmla="*/ 312 w 681"/>
                  <a:gd name="T27" fmla="*/ 0 h 907"/>
                  <a:gd name="T28" fmla="*/ 369 w 681"/>
                  <a:gd name="T29" fmla="*/ 28 h 907"/>
                  <a:gd name="T30" fmla="*/ 397 w 681"/>
                  <a:gd name="T31" fmla="*/ 0 h 907"/>
                  <a:gd name="T32" fmla="*/ 426 w 681"/>
                  <a:gd name="T33" fmla="*/ 85 h 907"/>
                  <a:gd name="T34" fmla="*/ 482 w 681"/>
                  <a:gd name="T35" fmla="*/ 170 h 907"/>
                  <a:gd name="T36" fmla="*/ 539 w 681"/>
                  <a:gd name="T37" fmla="*/ 198 h 907"/>
                  <a:gd name="T38" fmla="*/ 539 w 681"/>
                  <a:gd name="T39" fmla="*/ 425 h 907"/>
                  <a:gd name="T40" fmla="*/ 596 w 681"/>
                  <a:gd name="T41" fmla="*/ 453 h 907"/>
                  <a:gd name="T42" fmla="*/ 567 w 681"/>
                  <a:gd name="T43" fmla="*/ 538 h 907"/>
                  <a:gd name="T44" fmla="*/ 653 w 681"/>
                  <a:gd name="T45" fmla="*/ 623 h 907"/>
                  <a:gd name="T46" fmla="*/ 681 w 681"/>
                  <a:gd name="T47" fmla="*/ 708 h 907"/>
                  <a:gd name="T48" fmla="*/ 596 w 681"/>
                  <a:gd name="T49" fmla="*/ 765 h 907"/>
                  <a:gd name="T50" fmla="*/ 596 w 681"/>
                  <a:gd name="T51" fmla="*/ 878 h 907"/>
                  <a:gd name="T52" fmla="*/ 482 w 681"/>
                  <a:gd name="T53" fmla="*/ 907 h 907"/>
                  <a:gd name="T54" fmla="*/ 426 w 681"/>
                  <a:gd name="T55" fmla="*/ 907 h 907"/>
                  <a:gd name="T56" fmla="*/ 284 w 681"/>
                  <a:gd name="T57" fmla="*/ 737 h 907"/>
                  <a:gd name="T58" fmla="*/ 341 w 681"/>
                  <a:gd name="T59" fmla="*/ 737 h 907"/>
                  <a:gd name="T60" fmla="*/ 369 w 681"/>
                  <a:gd name="T61" fmla="*/ 737 h 907"/>
                  <a:gd name="T62" fmla="*/ 341 w 681"/>
                  <a:gd name="T63" fmla="*/ 623 h 907"/>
                  <a:gd name="T64" fmla="*/ 227 w 681"/>
                  <a:gd name="T65" fmla="*/ 595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1" h="907">
                    <a:moveTo>
                      <a:pt x="227" y="595"/>
                    </a:moveTo>
                    <a:lnTo>
                      <a:pt x="199" y="510"/>
                    </a:lnTo>
                    <a:lnTo>
                      <a:pt x="256" y="510"/>
                    </a:lnTo>
                    <a:lnTo>
                      <a:pt x="256" y="453"/>
                    </a:lnTo>
                    <a:lnTo>
                      <a:pt x="199" y="368"/>
                    </a:lnTo>
                    <a:lnTo>
                      <a:pt x="86" y="311"/>
                    </a:lnTo>
                    <a:lnTo>
                      <a:pt x="57" y="255"/>
                    </a:lnTo>
                    <a:lnTo>
                      <a:pt x="86" y="141"/>
                    </a:lnTo>
                    <a:lnTo>
                      <a:pt x="29" y="85"/>
                    </a:lnTo>
                    <a:lnTo>
                      <a:pt x="29" y="56"/>
                    </a:lnTo>
                    <a:lnTo>
                      <a:pt x="0" y="28"/>
                    </a:lnTo>
                    <a:lnTo>
                      <a:pt x="29" y="0"/>
                    </a:lnTo>
                    <a:lnTo>
                      <a:pt x="256" y="113"/>
                    </a:lnTo>
                    <a:lnTo>
                      <a:pt x="312" y="0"/>
                    </a:lnTo>
                    <a:lnTo>
                      <a:pt x="369" y="28"/>
                    </a:lnTo>
                    <a:lnTo>
                      <a:pt x="397" y="0"/>
                    </a:lnTo>
                    <a:lnTo>
                      <a:pt x="426" y="85"/>
                    </a:lnTo>
                    <a:lnTo>
                      <a:pt x="482" y="170"/>
                    </a:lnTo>
                    <a:lnTo>
                      <a:pt x="539" y="198"/>
                    </a:lnTo>
                    <a:lnTo>
                      <a:pt x="539" y="425"/>
                    </a:lnTo>
                    <a:lnTo>
                      <a:pt x="596" y="453"/>
                    </a:lnTo>
                    <a:lnTo>
                      <a:pt x="567" y="538"/>
                    </a:lnTo>
                    <a:lnTo>
                      <a:pt x="653" y="623"/>
                    </a:lnTo>
                    <a:lnTo>
                      <a:pt x="681" y="708"/>
                    </a:lnTo>
                    <a:lnTo>
                      <a:pt x="596" y="765"/>
                    </a:lnTo>
                    <a:lnTo>
                      <a:pt x="596" y="878"/>
                    </a:lnTo>
                    <a:lnTo>
                      <a:pt x="482" y="907"/>
                    </a:lnTo>
                    <a:lnTo>
                      <a:pt x="426" y="907"/>
                    </a:lnTo>
                    <a:lnTo>
                      <a:pt x="284" y="737"/>
                    </a:lnTo>
                    <a:lnTo>
                      <a:pt x="341" y="737"/>
                    </a:lnTo>
                    <a:lnTo>
                      <a:pt x="369" y="737"/>
                    </a:lnTo>
                    <a:lnTo>
                      <a:pt x="341" y="623"/>
                    </a:lnTo>
                    <a:lnTo>
                      <a:pt x="227" y="595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2" name="Freeform 284"/>
              <p:cNvSpPr>
                <a:spLocks/>
              </p:cNvSpPr>
              <p:nvPr/>
            </p:nvSpPr>
            <p:spPr bwMode="auto">
              <a:xfrm>
                <a:off x="1720" y="5421"/>
                <a:ext cx="624" cy="907"/>
              </a:xfrm>
              <a:custGeom>
                <a:avLst/>
                <a:gdLst>
                  <a:gd name="T0" fmla="*/ 595 w 624"/>
                  <a:gd name="T1" fmla="*/ 879 h 907"/>
                  <a:gd name="T2" fmla="*/ 510 w 624"/>
                  <a:gd name="T3" fmla="*/ 879 h 907"/>
                  <a:gd name="T4" fmla="*/ 482 w 624"/>
                  <a:gd name="T5" fmla="*/ 822 h 907"/>
                  <a:gd name="T6" fmla="*/ 340 w 624"/>
                  <a:gd name="T7" fmla="*/ 907 h 907"/>
                  <a:gd name="T8" fmla="*/ 227 w 624"/>
                  <a:gd name="T9" fmla="*/ 737 h 907"/>
                  <a:gd name="T10" fmla="*/ 0 w 624"/>
                  <a:gd name="T11" fmla="*/ 737 h 907"/>
                  <a:gd name="T12" fmla="*/ 0 w 624"/>
                  <a:gd name="T13" fmla="*/ 624 h 907"/>
                  <a:gd name="T14" fmla="*/ 57 w 624"/>
                  <a:gd name="T15" fmla="*/ 567 h 907"/>
                  <a:gd name="T16" fmla="*/ 57 w 624"/>
                  <a:gd name="T17" fmla="*/ 510 h 907"/>
                  <a:gd name="T18" fmla="*/ 0 w 624"/>
                  <a:gd name="T19" fmla="*/ 369 h 907"/>
                  <a:gd name="T20" fmla="*/ 57 w 624"/>
                  <a:gd name="T21" fmla="*/ 312 h 907"/>
                  <a:gd name="T22" fmla="*/ 57 w 624"/>
                  <a:gd name="T23" fmla="*/ 255 h 907"/>
                  <a:gd name="T24" fmla="*/ 142 w 624"/>
                  <a:gd name="T25" fmla="*/ 227 h 907"/>
                  <a:gd name="T26" fmla="*/ 170 w 624"/>
                  <a:gd name="T27" fmla="*/ 142 h 907"/>
                  <a:gd name="T28" fmla="*/ 170 w 624"/>
                  <a:gd name="T29" fmla="*/ 0 h 907"/>
                  <a:gd name="T30" fmla="*/ 255 w 624"/>
                  <a:gd name="T31" fmla="*/ 114 h 907"/>
                  <a:gd name="T32" fmla="*/ 283 w 624"/>
                  <a:gd name="T33" fmla="*/ 170 h 907"/>
                  <a:gd name="T34" fmla="*/ 368 w 624"/>
                  <a:gd name="T35" fmla="*/ 199 h 907"/>
                  <a:gd name="T36" fmla="*/ 397 w 624"/>
                  <a:gd name="T37" fmla="*/ 284 h 907"/>
                  <a:gd name="T38" fmla="*/ 368 w 624"/>
                  <a:gd name="T39" fmla="*/ 312 h 907"/>
                  <a:gd name="T40" fmla="*/ 397 w 624"/>
                  <a:gd name="T41" fmla="*/ 340 h 907"/>
                  <a:gd name="T42" fmla="*/ 397 w 624"/>
                  <a:gd name="T43" fmla="*/ 369 h 907"/>
                  <a:gd name="T44" fmla="*/ 454 w 624"/>
                  <a:gd name="T45" fmla="*/ 425 h 907"/>
                  <a:gd name="T46" fmla="*/ 425 w 624"/>
                  <a:gd name="T47" fmla="*/ 539 h 907"/>
                  <a:gd name="T48" fmla="*/ 454 w 624"/>
                  <a:gd name="T49" fmla="*/ 595 h 907"/>
                  <a:gd name="T50" fmla="*/ 567 w 624"/>
                  <a:gd name="T51" fmla="*/ 652 h 907"/>
                  <a:gd name="T52" fmla="*/ 624 w 624"/>
                  <a:gd name="T53" fmla="*/ 737 h 907"/>
                  <a:gd name="T54" fmla="*/ 624 w 624"/>
                  <a:gd name="T55" fmla="*/ 794 h 907"/>
                  <a:gd name="T56" fmla="*/ 567 w 624"/>
                  <a:gd name="T57" fmla="*/ 794 h 907"/>
                  <a:gd name="T58" fmla="*/ 595 w 624"/>
                  <a:gd name="T59" fmla="*/ 879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24" h="907">
                    <a:moveTo>
                      <a:pt x="595" y="879"/>
                    </a:moveTo>
                    <a:lnTo>
                      <a:pt x="510" y="879"/>
                    </a:lnTo>
                    <a:lnTo>
                      <a:pt x="482" y="822"/>
                    </a:lnTo>
                    <a:lnTo>
                      <a:pt x="340" y="907"/>
                    </a:lnTo>
                    <a:lnTo>
                      <a:pt x="227" y="737"/>
                    </a:lnTo>
                    <a:lnTo>
                      <a:pt x="0" y="737"/>
                    </a:lnTo>
                    <a:lnTo>
                      <a:pt x="0" y="624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369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142" y="227"/>
                    </a:lnTo>
                    <a:lnTo>
                      <a:pt x="170" y="142"/>
                    </a:lnTo>
                    <a:lnTo>
                      <a:pt x="170" y="0"/>
                    </a:lnTo>
                    <a:lnTo>
                      <a:pt x="255" y="114"/>
                    </a:lnTo>
                    <a:lnTo>
                      <a:pt x="283" y="170"/>
                    </a:lnTo>
                    <a:lnTo>
                      <a:pt x="368" y="199"/>
                    </a:lnTo>
                    <a:lnTo>
                      <a:pt x="397" y="284"/>
                    </a:lnTo>
                    <a:lnTo>
                      <a:pt x="368" y="312"/>
                    </a:lnTo>
                    <a:lnTo>
                      <a:pt x="397" y="340"/>
                    </a:lnTo>
                    <a:lnTo>
                      <a:pt x="397" y="369"/>
                    </a:lnTo>
                    <a:lnTo>
                      <a:pt x="454" y="425"/>
                    </a:lnTo>
                    <a:lnTo>
                      <a:pt x="425" y="539"/>
                    </a:lnTo>
                    <a:lnTo>
                      <a:pt x="454" y="595"/>
                    </a:lnTo>
                    <a:lnTo>
                      <a:pt x="567" y="652"/>
                    </a:lnTo>
                    <a:lnTo>
                      <a:pt x="624" y="737"/>
                    </a:lnTo>
                    <a:lnTo>
                      <a:pt x="624" y="794"/>
                    </a:lnTo>
                    <a:lnTo>
                      <a:pt x="567" y="794"/>
                    </a:lnTo>
                    <a:lnTo>
                      <a:pt x="595" y="879"/>
                    </a:lnTo>
                    <a:close/>
                  </a:path>
                </a:pathLst>
              </a:custGeom>
              <a:ln>
                <a:headEnd/>
                <a:tailEnd/>
              </a:ln>
              <a:effectLst>
                <a:outerShdw blurRad="622300" dist="2540000" dir="21540000" sx="103000" sy="103000" rotWithShape="0">
                  <a:srgbClr val="000000">
                    <a:alpha val="0"/>
                  </a:srgbClr>
                </a:outerShdw>
              </a:effectLst>
              <a:extLst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2107626" y="2581473"/>
            <a:ext cx="6068354" cy="8145391"/>
            <a:chOff x="2107626" y="2581473"/>
            <a:chExt cx="6068354" cy="8145391"/>
          </a:xfrm>
        </p:grpSpPr>
        <p:sp>
          <p:nvSpPr>
            <p:cNvPr id="83" name="正方形/長方形 82"/>
            <p:cNvSpPr/>
            <p:nvPr/>
          </p:nvSpPr>
          <p:spPr>
            <a:xfrm>
              <a:off x="2107626" y="751398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大津市</a:t>
              </a: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6100408" y="258147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長浜市</a:t>
              </a: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4297729" y="7721652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近江八幡市</a:t>
              </a: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5919831" y="631718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彦根市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2725383" y="92870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草津市</a:t>
              </a: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3067232" y="842504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守山市</a:t>
              </a: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5436613" y="1041908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甲賀市</a:t>
              </a: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3555218" y="963250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栗東市</a:t>
              </a: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3880290" y="848924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野洲市</a:t>
              </a: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4321384" y="961876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湖南市</a:t>
              </a: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2648964" y="47035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高島市</a:t>
              </a: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6610791" y="820916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東近江市</a:t>
              </a: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7433469" y="470360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米原市</a:t>
              </a:r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6168232" y="942697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日野町</a:t>
              </a: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4654769" y="88353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竜王町</a:t>
              </a: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6145213" y="73453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愛荘町</a:t>
              </a: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5748997" y="681528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豊郷町</a:t>
              </a: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6491508" y="682863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甲良町</a:t>
              </a: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7198165" y="670331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多賀町</a:t>
              </a: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4654768" y="590550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琵琶湖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00150" y="325438"/>
            <a:ext cx="7470775" cy="12150725"/>
            <a:chOff x="1200150" y="325438"/>
            <a:chExt cx="7470775" cy="12150725"/>
          </a:xfrm>
        </p:grpSpPr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2278063" y="2889250"/>
              <a:ext cx="4502150" cy="7112000"/>
            </a:xfrm>
            <a:custGeom>
              <a:avLst/>
              <a:gdLst>
                <a:gd name="T0" fmla="*/ 1730 w 2835"/>
                <a:gd name="T1" fmla="*/ 227 h 4479"/>
                <a:gd name="T2" fmla="*/ 1786 w 2835"/>
                <a:gd name="T3" fmla="*/ 312 h 4479"/>
                <a:gd name="T4" fmla="*/ 1900 w 2835"/>
                <a:gd name="T5" fmla="*/ 453 h 4479"/>
                <a:gd name="T6" fmla="*/ 1871 w 2835"/>
                <a:gd name="T7" fmla="*/ 567 h 4479"/>
                <a:gd name="T8" fmla="*/ 2042 w 2835"/>
                <a:gd name="T9" fmla="*/ 397 h 4479"/>
                <a:gd name="T10" fmla="*/ 1928 w 2835"/>
                <a:gd name="T11" fmla="*/ 312 h 4479"/>
                <a:gd name="T12" fmla="*/ 2042 w 2835"/>
                <a:gd name="T13" fmla="*/ 141 h 4479"/>
                <a:gd name="T14" fmla="*/ 2098 w 2835"/>
                <a:gd name="T15" fmla="*/ 0 h 4479"/>
                <a:gd name="T16" fmla="*/ 2183 w 2835"/>
                <a:gd name="T17" fmla="*/ 56 h 4479"/>
                <a:gd name="T18" fmla="*/ 2212 w 2835"/>
                <a:gd name="T19" fmla="*/ 283 h 4479"/>
                <a:gd name="T20" fmla="*/ 2212 w 2835"/>
                <a:gd name="T21" fmla="*/ 567 h 4479"/>
                <a:gd name="T22" fmla="*/ 2382 w 2835"/>
                <a:gd name="T23" fmla="*/ 935 h 4479"/>
                <a:gd name="T24" fmla="*/ 2609 w 2835"/>
                <a:gd name="T25" fmla="*/ 1077 h 4479"/>
                <a:gd name="T26" fmla="*/ 2835 w 2835"/>
                <a:gd name="T27" fmla="*/ 1304 h 4479"/>
                <a:gd name="T28" fmla="*/ 2665 w 2835"/>
                <a:gd name="T29" fmla="*/ 1729 h 4479"/>
                <a:gd name="T30" fmla="*/ 2467 w 2835"/>
                <a:gd name="T31" fmla="*/ 2069 h 4479"/>
                <a:gd name="T32" fmla="*/ 1730 w 2835"/>
                <a:gd name="T33" fmla="*/ 2466 h 4479"/>
                <a:gd name="T34" fmla="*/ 1616 w 2835"/>
                <a:gd name="T35" fmla="*/ 2608 h 4479"/>
                <a:gd name="T36" fmla="*/ 1531 w 2835"/>
                <a:gd name="T37" fmla="*/ 2551 h 4479"/>
                <a:gd name="T38" fmla="*/ 1531 w 2835"/>
                <a:gd name="T39" fmla="*/ 2693 h 4479"/>
                <a:gd name="T40" fmla="*/ 1333 w 2835"/>
                <a:gd name="T41" fmla="*/ 2948 h 4479"/>
                <a:gd name="T42" fmla="*/ 1276 w 2835"/>
                <a:gd name="T43" fmla="*/ 3090 h 4479"/>
                <a:gd name="T44" fmla="*/ 1078 w 2835"/>
                <a:gd name="T45" fmla="*/ 3061 h 4479"/>
                <a:gd name="T46" fmla="*/ 964 w 2835"/>
                <a:gd name="T47" fmla="*/ 3175 h 4479"/>
                <a:gd name="T48" fmla="*/ 794 w 2835"/>
                <a:gd name="T49" fmla="*/ 3147 h 4479"/>
                <a:gd name="T50" fmla="*/ 766 w 2835"/>
                <a:gd name="T51" fmla="*/ 3260 h 4479"/>
                <a:gd name="T52" fmla="*/ 596 w 2835"/>
                <a:gd name="T53" fmla="*/ 3232 h 4479"/>
                <a:gd name="T54" fmla="*/ 482 w 2835"/>
                <a:gd name="T55" fmla="*/ 3543 h 4479"/>
                <a:gd name="T56" fmla="*/ 539 w 2835"/>
                <a:gd name="T57" fmla="*/ 3714 h 4479"/>
                <a:gd name="T58" fmla="*/ 454 w 2835"/>
                <a:gd name="T59" fmla="*/ 3742 h 4479"/>
                <a:gd name="T60" fmla="*/ 341 w 2835"/>
                <a:gd name="T61" fmla="*/ 3855 h 4479"/>
                <a:gd name="T62" fmla="*/ 284 w 2835"/>
                <a:gd name="T63" fmla="*/ 3969 h 4479"/>
                <a:gd name="T64" fmla="*/ 341 w 2835"/>
                <a:gd name="T65" fmla="*/ 4167 h 4479"/>
                <a:gd name="T66" fmla="*/ 284 w 2835"/>
                <a:gd name="T67" fmla="*/ 4337 h 4479"/>
                <a:gd name="T68" fmla="*/ 199 w 2835"/>
                <a:gd name="T69" fmla="*/ 4366 h 4479"/>
                <a:gd name="T70" fmla="*/ 114 w 2835"/>
                <a:gd name="T71" fmla="*/ 4252 h 4479"/>
                <a:gd name="T72" fmla="*/ 0 w 2835"/>
                <a:gd name="T73" fmla="*/ 4110 h 4479"/>
                <a:gd name="T74" fmla="*/ 29 w 2835"/>
                <a:gd name="T75" fmla="*/ 3940 h 4479"/>
                <a:gd name="T76" fmla="*/ 312 w 2835"/>
                <a:gd name="T77" fmla="*/ 3543 h 4479"/>
                <a:gd name="T78" fmla="*/ 284 w 2835"/>
                <a:gd name="T79" fmla="*/ 3458 h 4479"/>
                <a:gd name="T80" fmla="*/ 426 w 2835"/>
                <a:gd name="T81" fmla="*/ 3317 h 4479"/>
                <a:gd name="T82" fmla="*/ 397 w 2835"/>
                <a:gd name="T83" fmla="*/ 3175 h 4479"/>
                <a:gd name="T84" fmla="*/ 482 w 2835"/>
                <a:gd name="T85" fmla="*/ 3005 h 4479"/>
                <a:gd name="T86" fmla="*/ 341 w 2835"/>
                <a:gd name="T87" fmla="*/ 2778 h 4479"/>
                <a:gd name="T88" fmla="*/ 482 w 2835"/>
                <a:gd name="T89" fmla="*/ 2608 h 4479"/>
                <a:gd name="T90" fmla="*/ 681 w 2835"/>
                <a:gd name="T91" fmla="*/ 2381 h 4479"/>
                <a:gd name="T92" fmla="*/ 738 w 2835"/>
                <a:gd name="T93" fmla="*/ 2239 h 4479"/>
                <a:gd name="T94" fmla="*/ 879 w 2835"/>
                <a:gd name="T95" fmla="*/ 2069 h 4479"/>
                <a:gd name="T96" fmla="*/ 1049 w 2835"/>
                <a:gd name="T97" fmla="*/ 1899 h 4479"/>
                <a:gd name="T98" fmla="*/ 1163 w 2835"/>
                <a:gd name="T99" fmla="*/ 1757 h 4479"/>
                <a:gd name="T100" fmla="*/ 1248 w 2835"/>
                <a:gd name="T101" fmla="*/ 1729 h 4479"/>
                <a:gd name="T102" fmla="*/ 1475 w 2835"/>
                <a:gd name="T103" fmla="*/ 1644 h 4479"/>
                <a:gd name="T104" fmla="*/ 1418 w 2835"/>
                <a:gd name="T105" fmla="*/ 1502 h 4479"/>
                <a:gd name="T106" fmla="*/ 1163 w 2835"/>
                <a:gd name="T107" fmla="*/ 1162 h 4479"/>
                <a:gd name="T108" fmla="*/ 1248 w 2835"/>
                <a:gd name="T109" fmla="*/ 765 h 4479"/>
                <a:gd name="T110" fmla="*/ 1219 w 2835"/>
                <a:gd name="T111" fmla="*/ 623 h 4479"/>
                <a:gd name="T112" fmla="*/ 1475 w 2835"/>
                <a:gd name="T113" fmla="*/ 397 h 4479"/>
                <a:gd name="T114" fmla="*/ 1616 w 2835"/>
                <a:gd name="T115" fmla="*/ 510 h 4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35" h="4479">
                  <a:moveTo>
                    <a:pt x="1645" y="453"/>
                  </a:moveTo>
                  <a:lnTo>
                    <a:pt x="1730" y="227"/>
                  </a:lnTo>
                  <a:lnTo>
                    <a:pt x="1843" y="227"/>
                  </a:lnTo>
                  <a:lnTo>
                    <a:pt x="1786" y="312"/>
                  </a:lnTo>
                  <a:lnTo>
                    <a:pt x="1815" y="482"/>
                  </a:lnTo>
                  <a:lnTo>
                    <a:pt x="1900" y="453"/>
                  </a:lnTo>
                  <a:lnTo>
                    <a:pt x="1928" y="510"/>
                  </a:lnTo>
                  <a:lnTo>
                    <a:pt x="1871" y="567"/>
                  </a:lnTo>
                  <a:lnTo>
                    <a:pt x="1985" y="595"/>
                  </a:lnTo>
                  <a:lnTo>
                    <a:pt x="2042" y="397"/>
                  </a:lnTo>
                  <a:lnTo>
                    <a:pt x="1985" y="397"/>
                  </a:lnTo>
                  <a:lnTo>
                    <a:pt x="1928" y="312"/>
                  </a:lnTo>
                  <a:lnTo>
                    <a:pt x="2042" y="227"/>
                  </a:lnTo>
                  <a:lnTo>
                    <a:pt x="2042" y="141"/>
                  </a:lnTo>
                  <a:lnTo>
                    <a:pt x="2042" y="0"/>
                  </a:lnTo>
                  <a:lnTo>
                    <a:pt x="2098" y="0"/>
                  </a:lnTo>
                  <a:lnTo>
                    <a:pt x="2127" y="113"/>
                  </a:lnTo>
                  <a:lnTo>
                    <a:pt x="2183" y="56"/>
                  </a:lnTo>
                  <a:lnTo>
                    <a:pt x="2240" y="113"/>
                  </a:lnTo>
                  <a:lnTo>
                    <a:pt x="2212" y="283"/>
                  </a:lnTo>
                  <a:lnTo>
                    <a:pt x="2297" y="425"/>
                  </a:lnTo>
                  <a:lnTo>
                    <a:pt x="2212" y="567"/>
                  </a:lnTo>
                  <a:lnTo>
                    <a:pt x="2325" y="822"/>
                  </a:lnTo>
                  <a:lnTo>
                    <a:pt x="2382" y="935"/>
                  </a:lnTo>
                  <a:lnTo>
                    <a:pt x="2382" y="1077"/>
                  </a:lnTo>
                  <a:lnTo>
                    <a:pt x="2609" y="1077"/>
                  </a:lnTo>
                  <a:lnTo>
                    <a:pt x="2835" y="1247"/>
                  </a:lnTo>
                  <a:lnTo>
                    <a:pt x="2835" y="1304"/>
                  </a:lnTo>
                  <a:lnTo>
                    <a:pt x="2835" y="1389"/>
                  </a:lnTo>
                  <a:lnTo>
                    <a:pt x="2665" y="1729"/>
                  </a:lnTo>
                  <a:lnTo>
                    <a:pt x="2665" y="1786"/>
                  </a:lnTo>
                  <a:lnTo>
                    <a:pt x="2467" y="2069"/>
                  </a:lnTo>
                  <a:lnTo>
                    <a:pt x="1928" y="2409"/>
                  </a:lnTo>
                  <a:lnTo>
                    <a:pt x="1730" y="2466"/>
                  </a:lnTo>
                  <a:lnTo>
                    <a:pt x="1701" y="2551"/>
                  </a:lnTo>
                  <a:lnTo>
                    <a:pt x="1616" y="2608"/>
                  </a:lnTo>
                  <a:lnTo>
                    <a:pt x="1560" y="2608"/>
                  </a:lnTo>
                  <a:lnTo>
                    <a:pt x="1531" y="2551"/>
                  </a:lnTo>
                  <a:lnTo>
                    <a:pt x="1503" y="2608"/>
                  </a:lnTo>
                  <a:lnTo>
                    <a:pt x="1531" y="2693"/>
                  </a:lnTo>
                  <a:lnTo>
                    <a:pt x="1418" y="2721"/>
                  </a:lnTo>
                  <a:lnTo>
                    <a:pt x="1333" y="2948"/>
                  </a:lnTo>
                  <a:lnTo>
                    <a:pt x="1361" y="3033"/>
                  </a:lnTo>
                  <a:lnTo>
                    <a:pt x="1276" y="3090"/>
                  </a:lnTo>
                  <a:lnTo>
                    <a:pt x="1191" y="3061"/>
                  </a:lnTo>
                  <a:lnTo>
                    <a:pt x="1078" y="3061"/>
                  </a:lnTo>
                  <a:lnTo>
                    <a:pt x="1021" y="3147"/>
                  </a:lnTo>
                  <a:lnTo>
                    <a:pt x="964" y="3175"/>
                  </a:lnTo>
                  <a:lnTo>
                    <a:pt x="879" y="3090"/>
                  </a:lnTo>
                  <a:lnTo>
                    <a:pt x="794" y="3147"/>
                  </a:lnTo>
                  <a:lnTo>
                    <a:pt x="794" y="3203"/>
                  </a:lnTo>
                  <a:lnTo>
                    <a:pt x="766" y="3260"/>
                  </a:lnTo>
                  <a:lnTo>
                    <a:pt x="709" y="3288"/>
                  </a:lnTo>
                  <a:lnTo>
                    <a:pt x="596" y="3232"/>
                  </a:lnTo>
                  <a:lnTo>
                    <a:pt x="511" y="3260"/>
                  </a:lnTo>
                  <a:lnTo>
                    <a:pt x="482" y="3543"/>
                  </a:lnTo>
                  <a:lnTo>
                    <a:pt x="596" y="3685"/>
                  </a:lnTo>
                  <a:lnTo>
                    <a:pt x="539" y="3714"/>
                  </a:lnTo>
                  <a:lnTo>
                    <a:pt x="454" y="3600"/>
                  </a:lnTo>
                  <a:lnTo>
                    <a:pt x="454" y="3742"/>
                  </a:lnTo>
                  <a:lnTo>
                    <a:pt x="426" y="3827"/>
                  </a:lnTo>
                  <a:lnTo>
                    <a:pt x="341" y="3855"/>
                  </a:lnTo>
                  <a:lnTo>
                    <a:pt x="341" y="3912"/>
                  </a:lnTo>
                  <a:lnTo>
                    <a:pt x="284" y="3969"/>
                  </a:lnTo>
                  <a:lnTo>
                    <a:pt x="341" y="4110"/>
                  </a:lnTo>
                  <a:lnTo>
                    <a:pt x="341" y="4167"/>
                  </a:lnTo>
                  <a:lnTo>
                    <a:pt x="284" y="4224"/>
                  </a:lnTo>
                  <a:lnTo>
                    <a:pt x="284" y="4337"/>
                  </a:lnTo>
                  <a:lnTo>
                    <a:pt x="284" y="4479"/>
                  </a:lnTo>
                  <a:lnTo>
                    <a:pt x="199" y="4366"/>
                  </a:lnTo>
                  <a:lnTo>
                    <a:pt x="171" y="4252"/>
                  </a:lnTo>
                  <a:lnTo>
                    <a:pt x="114" y="4252"/>
                  </a:lnTo>
                  <a:lnTo>
                    <a:pt x="0" y="4167"/>
                  </a:lnTo>
                  <a:lnTo>
                    <a:pt x="0" y="4110"/>
                  </a:lnTo>
                  <a:lnTo>
                    <a:pt x="57" y="4054"/>
                  </a:lnTo>
                  <a:lnTo>
                    <a:pt x="29" y="3940"/>
                  </a:lnTo>
                  <a:lnTo>
                    <a:pt x="199" y="3600"/>
                  </a:lnTo>
                  <a:lnTo>
                    <a:pt x="312" y="3543"/>
                  </a:lnTo>
                  <a:lnTo>
                    <a:pt x="341" y="3487"/>
                  </a:lnTo>
                  <a:lnTo>
                    <a:pt x="284" y="3458"/>
                  </a:lnTo>
                  <a:lnTo>
                    <a:pt x="369" y="3402"/>
                  </a:lnTo>
                  <a:lnTo>
                    <a:pt x="426" y="3317"/>
                  </a:lnTo>
                  <a:lnTo>
                    <a:pt x="426" y="3232"/>
                  </a:lnTo>
                  <a:lnTo>
                    <a:pt x="397" y="3175"/>
                  </a:lnTo>
                  <a:lnTo>
                    <a:pt x="426" y="3061"/>
                  </a:lnTo>
                  <a:lnTo>
                    <a:pt x="482" y="3005"/>
                  </a:lnTo>
                  <a:lnTo>
                    <a:pt x="426" y="2891"/>
                  </a:lnTo>
                  <a:lnTo>
                    <a:pt x="341" y="2778"/>
                  </a:lnTo>
                  <a:lnTo>
                    <a:pt x="397" y="2636"/>
                  </a:lnTo>
                  <a:lnTo>
                    <a:pt x="482" y="2608"/>
                  </a:lnTo>
                  <a:lnTo>
                    <a:pt x="511" y="2523"/>
                  </a:lnTo>
                  <a:lnTo>
                    <a:pt x="681" y="2381"/>
                  </a:lnTo>
                  <a:lnTo>
                    <a:pt x="681" y="2268"/>
                  </a:lnTo>
                  <a:lnTo>
                    <a:pt x="738" y="2239"/>
                  </a:lnTo>
                  <a:lnTo>
                    <a:pt x="794" y="2126"/>
                  </a:lnTo>
                  <a:lnTo>
                    <a:pt x="879" y="2069"/>
                  </a:lnTo>
                  <a:lnTo>
                    <a:pt x="1049" y="2013"/>
                  </a:lnTo>
                  <a:lnTo>
                    <a:pt x="1049" y="1899"/>
                  </a:lnTo>
                  <a:lnTo>
                    <a:pt x="1049" y="1814"/>
                  </a:lnTo>
                  <a:lnTo>
                    <a:pt x="1163" y="1757"/>
                  </a:lnTo>
                  <a:lnTo>
                    <a:pt x="1248" y="1786"/>
                  </a:lnTo>
                  <a:lnTo>
                    <a:pt x="1248" y="1729"/>
                  </a:lnTo>
                  <a:lnTo>
                    <a:pt x="1390" y="1644"/>
                  </a:lnTo>
                  <a:lnTo>
                    <a:pt x="1475" y="1644"/>
                  </a:lnTo>
                  <a:lnTo>
                    <a:pt x="1503" y="1559"/>
                  </a:lnTo>
                  <a:lnTo>
                    <a:pt x="1418" y="1502"/>
                  </a:lnTo>
                  <a:lnTo>
                    <a:pt x="1418" y="1332"/>
                  </a:lnTo>
                  <a:lnTo>
                    <a:pt x="1163" y="1162"/>
                  </a:lnTo>
                  <a:lnTo>
                    <a:pt x="1163" y="992"/>
                  </a:lnTo>
                  <a:lnTo>
                    <a:pt x="1248" y="765"/>
                  </a:lnTo>
                  <a:lnTo>
                    <a:pt x="1219" y="680"/>
                  </a:lnTo>
                  <a:lnTo>
                    <a:pt x="1219" y="623"/>
                  </a:lnTo>
                  <a:lnTo>
                    <a:pt x="1361" y="482"/>
                  </a:lnTo>
                  <a:lnTo>
                    <a:pt x="1475" y="397"/>
                  </a:lnTo>
                  <a:lnTo>
                    <a:pt x="1531" y="538"/>
                  </a:lnTo>
                  <a:lnTo>
                    <a:pt x="1616" y="510"/>
                  </a:lnTo>
                  <a:lnTo>
                    <a:pt x="1645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5645" name="Group 285"/>
            <p:cNvGrpSpPr>
              <a:grpSpLocks/>
            </p:cNvGrpSpPr>
            <p:nvPr/>
          </p:nvGrpSpPr>
          <p:grpSpPr bwMode="auto">
            <a:xfrm>
              <a:off x="1200150" y="325438"/>
              <a:ext cx="7470775" cy="12150725"/>
              <a:chOff x="756" y="205"/>
              <a:chExt cx="4706" cy="7654"/>
            </a:xfrm>
          </p:grpSpPr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3081" y="4287"/>
                <a:ext cx="2381" cy="1701"/>
              </a:xfrm>
              <a:custGeom>
                <a:avLst/>
                <a:gdLst>
                  <a:gd name="T0" fmla="*/ 56 w 2381"/>
                  <a:gd name="T1" fmla="*/ 85 h 1701"/>
                  <a:gd name="T2" fmla="*/ 28 w 2381"/>
                  <a:gd name="T3" fmla="*/ 255 h 1701"/>
                  <a:gd name="T4" fmla="*/ 226 w 2381"/>
                  <a:gd name="T5" fmla="*/ 482 h 1701"/>
                  <a:gd name="T6" fmla="*/ 425 w 2381"/>
                  <a:gd name="T7" fmla="*/ 709 h 1701"/>
                  <a:gd name="T8" fmla="*/ 397 w 2381"/>
                  <a:gd name="T9" fmla="*/ 907 h 1701"/>
                  <a:gd name="T10" fmla="*/ 283 w 2381"/>
                  <a:gd name="T11" fmla="*/ 964 h 1701"/>
                  <a:gd name="T12" fmla="*/ 113 w 2381"/>
                  <a:gd name="T13" fmla="*/ 1049 h 1701"/>
                  <a:gd name="T14" fmla="*/ 283 w 2381"/>
                  <a:gd name="T15" fmla="*/ 1191 h 1701"/>
                  <a:gd name="T16" fmla="*/ 283 w 2381"/>
                  <a:gd name="T17" fmla="*/ 1361 h 1701"/>
                  <a:gd name="T18" fmla="*/ 312 w 2381"/>
                  <a:gd name="T19" fmla="*/ 1474 h 1701"/>
                  <a:gd name="T20" fmla="*/ 397 w 2381"/>
                  <a:gd name="T21" fmla="*/ 1616 h 1701"/>
                  <a:gd name="T22" fmla="*/ 482 w 2381"/>
                  <a:gd name="T23" fmla="*/ 1701 h 1701"/>
                  <a:gd name="T24" fmla="*/ 538 w 2381"/>
                  <a:gd name="T25" fmla="*/ 1644 h 1701"/>
                  <a:gd name="T26" fmla="*/ 765 w 2381"/>
                  <a:gd name="T27" fmla="*/ 1559 h 1701"/>
                  <a:gd name="T28" fmla="*/ 907 w 2381"/>
                  <a:gd name="T29" fmla="*/ 1276 h 1701"/>
                  <a:gd name="T30" fmla="*/ 1105 w 2381"/>
                  <a:gd name="T31" fmla="*/ 1361 h 1701"/>
                  <a:gd name="T32" fmla="*/ 1190 w 2381"/>
                  <a:gd name="T33" fmla="*/ 1361 h 1701"/>
                  <a:gd name="T34" fmla="*/ 1360 w 2381"/>
                  <a:gd name="T35" fmla="*/ 1446 h 1701"/>
                  <a:gd name="T36" fmla="*/ 1474 w 2381"/>
                  <a:gd name="T37" fmla="*/ 1503 h 1701"/>
                  <a:gd name="T38" fmla="*/ 1531 w 2381"/>
                  <a:gd name="T39" fmla="*/ 1531 h 1701"/>
                  <a:gd name="T40" fmla="*/ 1701 w 2381"/>
                  <a:gd name="T41" fmla="*/ 1644 h 1701"/>
                  <a:gd name="T42" fmla="*/ 1786 w 2381"/>
                  <a:gd name="T43" fmla="*/ 1701 h 1701"/>
                  <a:gd name="T44" fmla="*/ 1956 w 2381"/>
                  <a:gd name="T45" fmla="*/ 1673 h 1701"/>
                  <a:gd name="T46" fmla="*/ 2154 w 2381"/>
                  <a:gd name="T47" fmla="*/ 1701 h 1701"/>
                  <a:gd name="T48" fmla="*/ 2183 w 2381"/>
                  <a:gd name="T49" fmla="*/ 1588 h 1701"/>
                  <a:gd name="T50" fmla="*/ 2239 w 2381"/>
                  <a:gd name="T51" fmla="*/ 1333 h 1701"/>
                  <a:gd name="T52" fmla="*/ 2324 w 2381"/>
                  <a:gd name="T53" fmla="*/ 1191 h 1701"/>
                  <a:gd name="T54" fmla="*/ 2324 w 2381"/>
                  <a:gd name="T55" fmla="*/ 1106 h 1701"/>
                  <a:gd name="T56" fmla="*/ 2324 w 2381"/>
                  <a:gd name="T57" fmla="*/ 907 h 1701"/>
                  <a:gd name="T58" fmla="*/ 2381 w 2381"/>
                  <a:gd name="T59" fmla="*/ 794 h 1701"/>
                  <a:gd name="T60" fmla="*/ 2268 w 2381"/>
                  <a:gd name="T61" fmla="*/ 709 h 1701"/>
                  <a:gd name="T62" fmla="*/ 2324 w 2381"/>
                  <a:gd name="T63" fmla="*/ 567 h 1701"/>
                  <a:gd name="T64" fmla="*/ 2381 w 2381"/>
                  <a:gd name="T65" fmla="*/ 482 h 1701"/>
                  <a:gd name="T66" fmla="*/ 2154 w 2381"/>
                  <a:gd name="T67" fmla="*/ 312 h 1701"/>
                  <a:gd name="T68" fmla="*/ 1956 w 2381"/>
                  <a:gd name="T69" fmla="*/ 199 h 1701"/>
                  <a:gd name="T70" fmla="*/ 1871 w 2381"/>
                  <a:gd name="T71" fmla="*/ 425 h 1701"/>
                  <a:gd name="T72" fmla="*/ 1757 w 2381"/>
                  <a:gd name="T73" fmla="*/ 737 h 1701"/>
                  <a:gd name="T74" fmla="*/ 1587 w 2381"/>
                  <a:gd name="T75" fmla="*/ 624 h 1701"/>
                  <a:gd name="T76" fmla="*/ 1474 w 2381"/>
                  <a:gd name="T77" fmla="*/ 681 h 1701"/>
                  <a:gd name="T78" fmla="*/ 1360 w 2381"/>
                  <a:gd name="T79" fmla="*/ 510 h 1701"/>
                  <a:gd name="T80" fmla="*/ 1049 w 2381"/>
                  <a:gd name="T81" fmla="*/ 510 h 1701"/>
                  <a:gd name="T82" fmla="*/ 907 w 2381"/>
                  <a:gd name="T83" fmla="*/ 510 h 1701"/>
                  <a:gd name="T84" fmla="*/ 879 w 2381"/>
                  <a:gd name="T85" fmla="*/ 567 h 1701"/>
                  <a:gd name="T86" fmla="*/ 793 w 2381"/>
                  <a:gd name="T87" fmla="*/ 595 h 1701"/>
                  <a:gd name="T88" fmla="*/ 680 w 2381"/>
                  <a:gd name="T89" fmla="*/ 539 h 1701"/>
                  <a:gd name="T90" fmla="*/ 623 w 2381"/>
                  <a:gd name="T91" fmla="*/ 312 h 1701"/>
                  <a:gd name="T92" fmla="*/ 482 w 2381"/>
                  <a:gd name="T93" fmla="*/ 199 h 1701"/>
                  <a:gd name="T94" fmla="*/ 226 w 2381"/>
                  <a:gd name="T95" fmla="*/ 85 h 1701"/>
                  <a:gd name="T96" fmla="*/ 85 w 2381"/>
                  <a:gd name="T97" fmla="*/ 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81" h="1701">
                    <a:moveTo>
                      <a:pt x="85" y="0"/>
                    </a:moveTo>
                    <a:lnTo>
                      <a:pt x="56" y="85"/>
                    </a:lnTo>
                    <a:lnTo>
                      <a:pt x="0" y="114"/>
                    </a:lnTo>
                    <a:lnTo>
                      <a:pt x="28" y="255"/>
                    </a:lnTo>
                    <a:lnTo>
                      <a:pt x="141" y="255"/>
                    </a:lnTo>
                    <a:lnTo>
                      <a:pt x="226" y="482"/>
                    </a:lnTo>
                    <a:lnTo>
                      <a:pt x="453" y="624"/>
                    </a:lnTo>
                    <a:lnTo>
                      <a:pt x="425" y="709"/>
                    </a:lnTo>
                    <a:lnTo>
                      <a:pt x="538" y="766"/>
                    </a:lnTo>
                    <a:lnTo>
                      <a:pt x="397" y="907"/>
                    </a:lnTo>
                    <a:lnTo>
                      <a:pt x="255" y="907"/>
                    </a:lnTo>
                    <a:lnTo>
                      <a:pt x="283" y="964"/>
                    </a:lnTo>
                    <a:lnTo>
                      <a:pt x="141" y="964"/>
                    </a:lnTo>
                    <a:lnTo>
                      <a:pt x="113" y="1049"/>
                    </a:lnTo>
                    <a:lnTo>
                      <a:pt x="255" y="1106"/>
                    </a:lnTo>
                    <a:lnTo>
                      <a:pt x="283" y="1191"/>
                    </a:lnTo>
                    <a:lnTo>
                      <a:pt x="312" y="1219"/>
                    </a:lnTo>
                    <a:lnTo>
                      <a:pt x="283" y="1361"/>
                    </a:lnTo>
                    <a:lnTo>
                      <a:pt x="312" y="1389"/>
                    </a:lnTo>
                    <a:lnTo>
                      <a:pt x="312" y="1474"/>
                    </a:lnTo>
                    <a:lnTo>
                      <a:pt x="340" y="1559"/>
                    </a:lnTo>
                    <a:lnTo>
                      <a:pt x="397" y="1616"/>
                    </a:lnTo>
                    <a:lnTo>
                      <a:pt x="453" y="1616"/>
                    </a:lnTo>
                    <a:lnTo>
                      <a:pt x="482" y="1701"/>
                    </a:lnTo>
                    <a:lnTo>
                      <a:pt x="510" y="1701"/>
                    </a:lnTo>
                    <a:lnTo>
                      <a:pt x="538" y="1644"/>
                    </a:lnTo>
                    <a:lnTo>
                      <a:pt x="652" y="1644"/>
                    </a:lnTo>
                    <a:lnTo>
                      <a:pt x="765" y="1559"/>
                    </a:lnTo>
                    <a:lnTo>
                      <a:pt x="737" y="1304"/>
                    </a:lnTo>
                    <a:lnTo>
                      <a:pt x="907" y="1276"/>
                    </a:lnTo>
                    <a:lnTo>
                      <a:pt x="1020" y="1276"/>
                    </a:lnTo>
                    <a:lnTo>
                      <a:pt x="1105" y="1361"/>
                    </a:lnTo>
                    <a:lnTo>
                      <a:pt x="1162" y="1304"/>
                    </a:lnTo>
                    <a:lnTo>
                      <a:pt x="1190" y="1361"/>
                    </a:lnTo>
                    <a:lnTo>
                      <a:pt x="1275" y="1333"/>
                    </a:lnTo>
                    <a:lnTo>
                      <a:pt x="1360" y="1446"/>
                    </a:lnTo>
                    <a:lnTo>
                      <a:pt x="1417" y="1446"/>
                    </a:lnTo>
                    <a:lnTo>
                      <a:pt x="1474" y="1503"/>
                    </a:lnTo>
                    <a:lnTo>
                      <a:pt x="1474" y="1531"/>
                    </a:lnTo>
                    <a:lnTo>
                      <a:pt x="1531" y="1531"/>
                    </a:lnTo>
                    <a:lnTo>
                      <a:pt x="1644" y="1701"/>
                    </a:lnTo>
                    <a:lnTo>
                      <a:pt x="1701" y="1644"/>
                    </a:lnTo>
                    <a:lnTo>
                      <a:pt x="1757" y="1644"/>
                    </a:lnTo>
                    <a:lnTo>
                      <a:pt x="1786" y="1701"/>
                    </a:lnTo>
                    <a:lnTo>
                      <a:pt x="1871" y="1701"/>
                    </a:lnTo>
                    <a:lnTo>
                      <a:pt x="1956" y="1673"/>
                    </a:lnTo>
                    <a:lnTo>
                      <a:pt x="2098" y="1701"/>
                    </a:lnTo>
                    <a:lnTo>
                      <a:pt x="2154" y="1701"/>
                    </a:lnTo>
                    <a:lnTo>
                      <a:pt x="2211" y="1588"/>
                    </a:lnTo>
                    <a:lnTo>
                      <a:pt x="2183" y="1588"/>
                    </a:lnTo>
                    <a:lnTo>
                      <a:pt x="2154" y="1446"/>
                    </a:lnTo>
                    <a:lnTo>
                      <a:pt x="2239" y="1333"/>
                    </a:lnTo>
                    <a:lnTo>
                      <a:pt x="2324" y="1276"/>
                    </a:lnTo>
                    <a:lnTo>
                      <a:pt x="2324" y="1191"/>
                    </a:lnTo>
                    <a:lnTo>
                      <a:pt x="2268" y="1162"/>
                    </a:lnTo>
                    <a:lnTo>
                      <a:pt x="2324" y="1106"/>
                    </a:lnTo>
                    <a:lnTo>
                      <a:pt x="2296" y="992"/>
                    </a:lnTo>
                    <a:lnTo>
                      <a:pt x="2324" y="907"/>
                    </a:lnTo>
                    <a:lnTo>
                      <a:pt x="2296" y="879"/>
                    </a:lnTo>
                    <a:lnTo>
                      <a:pt x="2381" y="794"/>
                    </a:lnTo>
                    <a:lnTo>
                      <a:pt x="2296" y="766"/>
                    </a:lnTo>
                    <a:lnTo>
                      <a:pt x="2268" y="709"/>
                    </a:lnTo>
                    <a:lnTo>
                      <a:pt x="2324" y="681"/>
                    </a:lnTo>
                    <a:lnTo>
                      <a:pt x="2324" y="567"/>
                    </a:lnTo>
                    <a:lnTo>
                      <a:pt x="2381" y="567"/>
                    </a:lnTo>
                    <a:lnTo>
                      <a:pt x="2381" y="482"/>
                    </a:lnTo>
                    <a:lnTo>
                      <a:pt x="2211" y="284"/>
                    </a:lnTo>
                    <a:lnTo>
                      <a:pt x="2154" y="312"/>
                    </a:lnTo>
                    <a:lnTo>
                      <a:pt x="2098" y="255"/>
                    </a:lnTo>
                    <a:lnTo>
                      <a:pt x="1956" y="199"/>
                    </a:lnTo>
                    <a:lnTo>
                      <a:pt x="1899" y="255"/>
                    </a:lnTo>
                    <a:lnTo>
                      <a:pt x="1871" y="425"/>
                    </a:lnTo>
                    <a:lnTo>
                      <a:pt x="1984" y="567"/>
                    </a:lnTo>
                    <a:lnTo>
                      <a:pt x="1757" y="737"/>
                    </a:lnTo>
                    <a:lnTo>
                      <a:pt x="1616" y="681"/>
                    </a:lnTo>
                    <a:lnTo>
                      <a:pt x="1587" y="624"/>
                    </a:lnTo>
                    <a:lnTo>
                      <a:pt x="1531" y="681"/>
                    </a:lnTo>
                    <a:lnTo>
                      <a:pt x="1474" y="681"/>
                    </a:lnTo>
                    <a:lnTo>
                      <a:pt x="1474" y="624"/>
                    </a:lnTo>
                    <a:lnTo>
                      <a:pt x="1360" y="510"/>
                    </a:lnTo>
                    <a:lnTo>
                      <a:pt x="1247" y="567"/>
                    </a:lnTo>
                    <a:lnTo>
                      <a:pt x="1049" y="510"/>
                    </a:lnTo>
                    <a:lnTo>
                      <a:pt x="992" y="567"/>
                    </a:lnTo>
                    <a:lnTo>
                      <a:pt x="907" y="510"/>
                    </a:lnTo>
                    <a:lnTo>
                      <a:pt x="850" y="510"/>
                    </a:lnTo>
                    <a:lnTo>
                      <a:pt x="879" y="567"/>
                    </a:lnTo>
                    <a:lnTo>
                      <a:pt x="850" y="652"/>
                    </a:lnTo>
                    <a:lnTo>
                      <a:pt x="793" y="595"/>
                    </a:lnTo>
                    <a:lnTo>
                      <a:pt x="680" y="595"/>
                    </a:lnTo>
                    <a:lnTo>
                      <a:pt x="680" y="539"/>
                    </a:lnTo>
                    <a:lnTo>
                      <a:pt x="623" y="454"/>
                    </a:lnTo>
                    <a:lnTo>
                      <a:pt x="623" y="312"/>
                    </a:lnTo>
                    <a:lnTo>
                      <a:pt x="595" y="227"/>
                    </a:lnTo>
                    <a:lnTo>
                      <a:pt x="482" y="199"/>
                    </a:lnTo>
                    <a:lnTo>
                      <a:pt x="453" y="114"/>
                    </a:lnTo>
                    <a:lnTo>
                      <a:pt x="226" y="85"/>
                    </a:lnTo>
                    <a:lnTo>
                      <a:pt x="198" y="57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3166" y="3578"/>
                <a:ext cx="1616" cy="936"/>
              </a:xfrm>
              <a:custGeom>
                <a:avLst/>
                <a:gdLst>
                  <a:gd name="T0" fmla="*/ 935 w 1616"/>
                  <a:gd name="T1" fmla="*/ 29 h 936"/>
                  <a:gd name="T2" fmla="*/ 737 w 1616"/>
                  <a:gd name="T3" fmla="*/ 312 h 936"/>
                  <a:gd name="T4" fmla="*/ 198 w 1616"/>
                  <a:gd name="T5" fmla="*/ 652 h 936"/>
                  <a:gd name="T6" fmla="*/ 0 w 1616"/>
                  <a:gd name="T7" fmla="*/ 709 h 936"/>
                  <a:gd name="T8" fmla="*/ 113 w 1616"/>
                  <a:gd name="T9" fmla="*/ 766 h 936"/>
                  <a:gd name="T10" fmla="*/ 141 w 1616"/>
                  <a:gd name="T11" fmla="*/ 794 h 936"/>
                  <a:gd name="T12" fmla="*/ 368 w 1616"/>
                  <a:gd name="T13" fmla="*/ 823 h 936"/>
                  <a:gd name="T14" fmla="*/ 397 w 1616"/>
                  <a:gd name="T15" fmla="*/ 908 h 936"/>
                  <a:gd name="T16" fmla="*/ 510 w 1616"/>
                  <a:gd name="T17" fmla="*/ 936 h 936"/>
                  <a:gd name="T18" fmla="*/ 538 w 1616"/>
                  <a:gd name="T19" fmla="*/ 879 h 936"/>
                  <a:gd name="T20" fmla="*/ 595 w 1616"/>
                  <a:gd name="T21" fmla="*/ 908 h 936"/>
                  <a:gd name="T22" fmla="*/ 595 w 1616"/>
                  <a:gd name="T23" fmla="*/ 879 h 936"/>
                  <a:gd name="T24" fmla="*/ 652 w 1616"/>
                  <a:gd name="T25" fmla="*/ 908 h 936"/>
                  <a:gd name="T26" fmla="*/ 737 w 1616"/>
                  <a:gd name="T27" fmla="*/ 823 h 936"/>
                  <a:gd name="T28" fmla="*/ 708 w 1616"/>
                  <a:gd name="T29" fmla="*/ 737 h 936"/>
                  <a:gd name="T30" fmla="*/ 737 w 1616"/>
                  <a:gd name="T31" fmla="*/ 709 h 936"/>
                  <a:gd name="T32" fmla="*/ 822 w 1616"/>
                  <a:gd name="T33" fmla="*/ 766 h 936"/>
                  <a:gd name="T34" fmla="*/ 850 w 1616"/>
                  <a:gd name="T35" fmla="*/ 709 h 936"/>
                  <a:gd name="T36" fmla="*/ 935 w 1616"/>
                  <a:gd name="T37" fmla="*/ 709 h 936"/>
                  <a:gd name="T38" fmla="*/ 907 w 1616"/>
                  <a:gd name="T39" fmla="*/ 652 h 936"/>
                  <a:gd name="T40" fmla="*/ 964 w 1616"/>
                  <a:gd name="T41" fmla="*/ 624 h 936"/>
                  <a:gd name="T42" fmla="*/ 1077 w 1616"/>
                  <a:gd name="T43" fmla="*/ 652 h 936"/>
                  <a:gd name="T44" fmla="*/ 1077 w 1616"/>
                  <a:gd name="T45" fmla="*/ 596 h 936"/>
                  <a:gd name="T46" fmla="*/ 1105 w 1616"/>
                  <a:gd name="T47" fmla="*/ 539 h 936"/>
                  <a:gd name="T48" fmla="*/ 1190 w 1616"/>
                  <a:gd name="T49" fmla="*/ 511 h 936"/>
                  <a:gd name="T50" fmla="*/ 1304 w 1616"/>
                  <a:gd name="T51" fmla="*/ 369 h 936"/>
                  <a:gd name="T52" fmla="*/ 1616 w 1616"/>
                  <a:gd name="T53" fmla="*/ 284 h 936"/>
                  <a:gd name="T54" fmla="*/ 1616 w 1616"/>
                  <a:gd name="T55" fmla="*/ 227 h 936"/>
                  <a:gd name="T56" fmla="*/ 1446 w 1616"/>
                  <a:gd name="T57" fmla="*/ 57 h 936"/>
                  <a:gd name="T58" fmla="*/ 1417 w 1616"/>
                  <a:gd name="T59" fmla="*/ 171 h 936"/>
                  <a:gd name="T60" fmla="*/ 1361 w 1616"/>
                  <a:gd name="T61" fmla="*/ 85 h 936"/>
                  <a:gd name="T62" fmla="*/ 1190 w 1616"/>
                  <a:gd name="T63" fmla="*/ 0 h 936"/>
                  <a:gd name="T64" fmla="*/ 1077 w 1616"/>
                  <a:gd name="T65" fmla="*/ 29 h 936"/>
                  <a:gd name="T66" fmla="*/ 1020 w 1616"/>
                  <a:gd name="T67" fmla="*/ 0 h 936"/>
                  <a:gd name="T68" fmla="*/ 935 w 1616"/>
                  <a:gd name="T69" fmla="*/ 29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16" h="936">
                    <a:moveTo>
                      <a:pt x="935" y="29"/>
                    </a:moveTo>
                    <a:lnTo>
                      <a:pt x="737" y="312"/>
                    </a:lnTo>
                    <a:lnTo>
                      <a:pt x="198" y="652"/>
                    </a:lnTo>
                    <a:lnTo>
                      <a:pt x="0" y="709"/>
                    </a:lnTo>
                    <a:lnTo>
                      <a:pt x="113" y="766"/>
                    </a:lnTo>
                    <a:lnTo>
                      <a:pt x="141" y="794"/>
                    </a:lnTo>
                    <a:lnTo>
                      <a:pt x="368" y="823"/>
                    </a:lnTo>
                    <a:lnTo>
                      <a:pt x="397" y="908"/>
                    </a:lnTo>
                    <a:lnTo>
                      <a:pt x="510" y="936"/>
                    </a:lnTo>
                    <a:lnTo>
                      <a:pt x="538" y="879"/>
                    </a:lnTo>
                    <a:lnTo>
                      <a:pt x="595" y="908"/>
                    </a:lnTo>
                    <a:lnTo>
                      <a:pt x="595" y="879"/>
                    </a:lnTo>
                    <a:lnTo>
                      <a:pt x="652" y="908"/>
                    </a:lnTo>
                    <a:lnTo>
                      <a:pt x="737" y="823"/>
                    </a:lnTo>
                    <a:lnTo>
                      <a:pt x="708" y="737"/>
                    </a:lnTo>
                    <a:lnTo>
                      <a:pt x="737" y="709"/>
                    </a:lnTo>
                    <a:lnTo>
                      <a:pt x="822" y="766"/>
                    </a:lnTo>
                    <a:lnTo>
                      <a:pt x="850" y="709"/>
                    </a:lnTo>
                    <a:lnTo>
                      <a:pt x="935" y="709"/>
                    </a:lnTo>
                    <a:lnTo>
                      <a:pt x="907" y="652"/>
                    </a:lnTo>
                    <a:lnTo>
                      <a:pt x="964" y="624"/>
                    </a:lnTo>
                    <a:lnTo>
                      <a:pt x="1077" y="652"/>
                    </a:lnTo>
                    <a:lnTo>
                      <a:pt x="1077" y="596"/>
                    </a:lnTo>
                    <a:lnTo>
                      <a:pt x="1105" y="539"/>
                    </a:lnTo>
                    <a:lnTo>
                      <a:pt x="1190" y="511"/>
                    </a:lnTo>
                    <a:lnTo>
                      <a:pt x="1304" y="369"/>
                    </a:lnTo>
                    <a:lnTo>
                      <a:pt x="1616" y="284"/>
                    </a:lnTo>
                    <a:lnTo>
                      <a:pt x="1616" y="227"/>
                    </a:lnTo>
                    <a:lnTo>
                      <a:pt x="1446" y="57"/>
                    </a:lnTo>
                    <a:lnTo>
                      <a:pt x="1417" y="171"/>
                    </a:lnTo>
                    <a:lnTo>
                      <a:pt x="1361" y="85"/>
                    </a:lnTo>
                    <a:lnTo>
                      <a:pt x="1190" y="0"/>
                    </a:lnTo>
                    <a:lnTo>
                      <a:pt x="1077" y="29"/>
                    </a:lnTo>
                    <a:lnTo>
                      <a:pt x="1020" y="0"/>
                    </a:lnTo>
                    <a:lnTo>
                      <a:pt x="935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4101" y="1424"/>
                <a:ext cx="1333" cy="2381"/>
              </a:xfrm>
              <a:custGeom>
                <a:avLst/>
                <a:gdLst>
                  <a:gd name="T0" fmla="*/ 681 w 1333"/>
                  <a:gd name="T1" fmla="*/ 2381 h 2381"/>
                  <a:gd name="T2" fmla="*/ 511 w 1333"/>
                  <a:gd name="T3" fmla="*/ 2211 h 2381"/>
                  <a:gd name="T4" fmla="*/ 482 w 1333"/>
                  <a:gd name="T5" fmla="*/ 2325 h 2381"/>
                  <a:gd name="T6" fmla="*/ 426 w 1333"/>
                  <a:gd name="T7" fmla="*/ 2239 h 2381"/>
                  <a:gd name="T8" fmla="*/ 255 w 1333"/>
                  <a:gd name="T9" fmla="*/ 2154 h 2381"/>
                  <a:gd name="T10" fmla="*/ 142 w 1333"/>
                  <a:gd name="T11" fmla="*/ 2183 h 2381"/>
                  <a:gd name="T12" fmla="*/ 85 w 1333"/>
                  <a:gd name="T13" fmla="*/ 2154 h 2381"/>
                  <a:gd name="T14" fmla="*/ 0 w 1333"/>
                  <a:gd name="T15" fmla="*/ 2183 h 2381"/>
                  <a:gd name="T16" fmla="*/ 0 w 1333"/>
                  <a:gd name="T17" fmla="*/ 2126 h 2381"/>
                  <a:gd name="T18" fmla="*/ 170 w 1333"/>
                  <a:gd name="T19" fmla="*/ 1786 h 2381"/>
                  <a:gd name="T20" fmla="*/ 170 w 1333"/>
                  <a:gd name="T21" fmla="*/ 1729 h 2381"/>
                  <a:gd name="T22" fmla="*/ 454 w 1333"/>
                  <a:gd name="T23" fmla="*/ 1786 h 2381"/>
                  <a:gd name="T24" fmla="*/ 596 w 1333"/>
                  <a:gd name="T25" fmla="*/ 1502 h 2381"/>
                  <a:gd name="T26" fmla="*/ 567 w 1333"/>
                  <a:gd name="T27" fmla="*/ 1304 h 2381"/>
                  <a:gd name="T28" fmla="*/ 709 w 1333"/>
                  <a:gd name="T29" fmla="*/ 1332 h 2381"/>
                  <a:gd name="T30" fmla="*/ 766 w 1333"/>
                  <a:gd name="T31" fmla="*/ 1162 h 2381"/>
                  <a:gd name="T32" fmla="*/ 681 w 1333"/>
                  <a:gd name="T33" fmla="*/ 1105 h 2381"/>
                  <a:gd name="T34" fmla="*/ 737 w 1333"/>
                  <a:gd name="T35" fmla="*/ 1020 h 2381"/>
                  <a:gd name="T36" fmla="*/ 567 w 1333"/>
                  <a:gd name="T37" fmla="*/ 765 h 2381"/>
                  <a:gd name="T38" fmla="*/ 567 w 1333"/>
                  <a:gd name="T39" fmla="*/ 595 h 2381"/>
                  <a:gd name="T40" fmla="*/ 652 w 1333"/>
                  <a:gd name="T41" fmla="*/ 312 h 2381"/>
                  <a:gd name="T42" fmla="*/ 652 w 1333"/>
                  <a:gd name="T43" fmla="*/ 170 h 2381"/>
                  <a:gd name="T44" fmla="*/ 709 w 1333"/>
                  <a:gd name="T45" fmla="*/ 142 h 2381"/>
                  <a:gd name="T46" fmla="*/ 737 w 1333"/>
                  <a:gd name="T47" fmla="*/ 0 h 2381"/>
                  <a:gd name="T48" fmla="*/ 822 w 1333"/>
                  <a:gd name="T49" fmla="*/ 0 h 2381"/>
                  <a:gd name="T50" fmla="*/ 879 w 1333"/>
                  <a:gd name="T51" fmla="*/ 198 h 2381"/>
                  <a:gd name="T52" fmla="*/ 1021 w 1333"/>
                  <a:gd name="T53" fmla="*/ 227 h 2381"/>
                  <a:gd name="T54" fmla="*/ 1049 w 1333"/>
                  <a:gd name="T55" fmla="*/ 368 h 2381"/>
                  <a:gd name="T56" fmla="*/ 907 w 1333"/>
                  <a:gd name="T57" fmla="*/ 567 h 2381"/>
                  <a:gd name="T58" fmla="*/ 1049 w 1333"/>
                  <a:gd name="T59" fmla="*/ 737 h 2381"/>
                  <a:gd name="T60" fmla="*/ 1134 w 1333"/>
                  <a:gd name="T61" fmla="*/ 765 h 2381"/>
                  <a:gd name="T62" fmla="*/ 1191 w 1333"/>
                  <a:gd name="T63" fmla="*/ 907 h 2381"/>
                  <a:gd name="T64" fmla="*/ 1191 w 1333"/>
                  <a:gd name="T65" fmla="*/ 1020 h 2381"/>
                  <a:gd name="T66" fmla="*/ 1134 w 1333"/>
                  <a:gd name="T67" fmla="*/ 1049 h 2381"/>
                  <a:gd name="T68" fmla="*/ 1134 w 1333"/>
                  <a:gd name="T69" fmla="*/ 1105 h 2381"/>
                  <a:gd name="T70" fmla="*/ 1078 w 1333"/>
                  <a:gd name="T71" fmla="*/ 1162 h 2381"/>
                  <a:gd name="T72" fmla="*/ 1163 w 1333"/>
                  <a:gd name="T73" fmla="*/ 1247 h 2381"/>
                  <a:gd name="T74" fmla="*/ 1191 w 1333"/>
                  <a:gd name="T75" fmla="*/ 1304 h 2381"/>
                  <a:gd name="T76" fmla="*/ 1333 w 1333"/>
                  <a:gd name="T77" fmla="*/ 1417 h 2381"/>
                  <a:gd name="T78" fmla="*/ 1219 w 1333"/>
                  <a:gd name="T79" fmla="*/ 1559 h 2381"/>
                  <a:gd name="T80" fmla="*/ 1106 w 1333"/>
                  <a:gd name="T81" fmla="*/ 1587 h 2381"/>
                  <a:gd name="T82" fmla="*/ 1106 w 1333"/>
                  <a:gd name="T83" fmla="*/ 1644 h 2381"/>
                  <a:gd name="T84" fmla="*/ 1078 w 1333"/>
                  <a:gd name="T85" fmla="*/ 1672 h 2381"/>
                  <a:gd name="T86" fmla="*/ 1078 w 1333"/>
                  <a:gd name="T87" fmla="*/ 1729 h 2381"/>
                  <a:gd name="T88" fmla="*/ 1163 w 1333"/>
                  <a:gd name="T89" fmla="*/ 1729 h 2381"/>
                  <a:gd name="T90" fmla="*/ 1163 w 1333"/>
                  <a:gd name="T91" fmla="*/ 1786 h 2381"/>
                  <a:gd name="T92" fmla="*/ 1106 w 1333"/>
                  <a:gd name="T93" fmla="*/ 1928 h 2381"/>
                  <a:gd name="T94" fmla="*/ 1078 w 1333"/>
                  <a:gd name="T95" fmla="*/ 2069 h 2381"/>
                  <a:gd name="T96" fmla="*/ 936 w 1333"/>
                  <a:gd name="T97" fmla="*/ 2296 h 2381"/>
                  <a:gd name="T98" fmla="*/ 822 w 1333"/>
                  <a:gd name="T99" fmla="*/ 2296 h 2381"/>
                  <a:gd name="T100" fmla="*/ 681 w 1333"/>
                  <a:gd name="T101" fmla="*/ 2381 h 2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33" h="2381">
                    <a:moveTo>
                      <a:pt x="681" y="2381"/>
                    </a:moveTo>
                    <a:lnTo>
                      <a:pt x="511" y="2211"/>
                    </a:lnTo>
                    <a:lnTo>
                      <a:pt x="482" y="2325"/>
                    </a:lnTo>
                    <a:lnTo>
                      <a:pt x="426" y="2239"/>
                    </a:lnTo>
                    <a:lnTo>
                      <a:pt x="255" y="2154"/>
                    </a:lnTo>
                    <a:lnTo>
                      <a:pt x="142" y="2183"/>
                    </a:lnTo>
                    <a:lnTo>
                      <a:pt x="85" y="2154"/>
                    </a:lnTo>
                    <a:lnTo>
                      <a:pt x="0" y="2183"/>
                    </a:lnTo>
                    <a:lnTo>
                      <a:pt x="0" y="2126"/>
                    </a:lnTo>
                    <a:lnTo>
                      <a:pt x="170" y="1786"/>
                    </a:lnTo>
                    <a:lnTo>
                      <a:pt x="170" y="1729"/>
                    </a:lnTo>
                    <a:lnTo>
                      <a:pt x="454" y="1786"/>
                    </a:lnTo>
                    <a:lnTo>
                      <a:pt x="596" y="1502"/>
                    </a:lnTo>
                    <a:lnTo>
                      <a:pt x="567" y="1304"/>
                    </a:lnTo>
                    <a:lnTo>
                      <a:pt x="709" y="1332"/>
                    </a:lnTo>
                    <a:lnTo>
                      <a:pt x="766" y="1162"/>
                    </a:lnTo>
                    <a:lnTo>
                      <a:pt x="681" y="1105"/>
                    </a:lnTo>
                    <a:lnTo>
                      <a:pt x="737" y="1020"/>
                    </a:lnTo>
                    <a:lnTo>
                      <a:pt x="567" y="765"/>
                    </a:lnTo>
                    <a:lnTo>
                      <a:pt x="567" y="595"/>
                    </a:lnTo>
                    <a:lnTo>
                      <a:pt x="652" y="312"/>
                    </a:lnTo>
                    <a:lnTo>
                      <a:pt x="652" y="170"/>
                    </a:lnTo>
                    <a:lnTo>
                      <a:pt x="709" y="142"/>
                    </a:lnTo>
                    <a:lnTo>
                      <a:pt x="737" y="0"/>
                    </a:lnTo>
                    <a:lnTo>
                      <a:pt x="822" y="0"/>
                    </a:lnTo>
                    <a:lnTo>
                      <a:pt x="879" y="198"/>
                    </a:lnTo>
                    <a:lnTo>
                      <a:pt x="1021" y="227"/>
                    </a:lnTo>
                    <a:lnTo>
                      <a:pt x="1049" y="368"/>
                    </a:lnTo>
                    <a:lnTo>
                      <a:pt x="907" y="567"/>
                    </a:lnTo>
                    <a:lnTo>
                      <a:pt x="1049" y="737"/>
                    </a:lnTo>
                    <a:lnTo>
                      <a:pt x="1134" y="765"/>
                    </a:lnTo>
                    <a:lnTo>
                      <a:pt x="1191" y="907"/>
                    </a:lnTo>
                    <a:lnTo>
                      <a:pt x="1191" y="1020"/>
                    </a:lnTo>
                    <a:lnTo>
                      <a:pt x="1134" y="1049"/>
                    </a:lnTo>
                    <a:lnTo>
                      <a:pt x="1134" y="1105"/>
                    </a:lnTo>
                    <a:lnTo>
                      <a:pt x="1078" y="1162"/>
                    </a:lnTo>
                    <a:lnTo>
                      <a:pt x="1163" y="1247"/>
                    </a:lnTo>
                    <a:lnTo>
                      <a:pt x="1191" y="1304"/>
                    </a:lnTo>
                    <a:lnTo>
                      <a:pt x="1333" y="1417"/>
                    </a:lnTo>
                    <a:lnTo>
                      <a:pt x="1219" y="1559"/>
                    </a:lnTo>
                    <a:lnTo>
                      <a:pt x="1106" y="1587"/>
                    </a:lnTo>
                    <a:lnTo>
                      <a:pt x="1106" y="1644"/>
                    </a:lnTo>
                    <a:lnTo>
                      <a:pt x="1078" y="1672"/>
                    </a:lnTo>
                    <a:lnTo>
                      <a:pt x="1078" y="1729"/>
                    </a:lnTo>
                    <a:lnTo>
                      <a:pt x="1163" y="1729"/>
                    </a:lnTo>
                    <a:lnTo>
                      <a:pt x="1163" y="1786"/>
                    </a:lnTo>
                    <a:lnTo>
                      <a:pt x="1106" y="1928"/>
                    </a:lnTo>
                    <a:lnTo>
                      <a:pt x="1078" y="2069"/>
                    </a:lnTo>
                    <a:lnTo>
                      <a:pt x="936" y="2296"/>
                    </a:lnTo>
                    <a:lnTo>
                      <a:pt x="822" y="2296"/>
                    </a:lnTo>
                    <a:lnTo>
                      <a:pt x="681" y="23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3024" y="205"/>
                <a:ext cx="1843" cy="3005"/>
              </a:xfrm>
              <a:custGeom>
                <a:avLst/>
                <a:gdLst>
                  <a:gd name="T0" fmla="*/ 57 w 1843"/>
                  <a:gd name="T1" fmla="*/ 1446 h 3005"/>
                  <a:gd name="T2" fmla="*/ 255 w 1843"/>
                  <a:gd name="T3" fmla="*/ 1077 h 3005"/>
                  <a:gd name="T4" fmla="*/ 482 w 1843"/>
                  <a:gd name="T5" fmla="*/ 1020 h 3005"/>
                  <a:gd name="T6" fmla="*/ 454 w 1843"/>
                  <a:gd name="T7" fmla="*/ 652 h 3005"/>
                  <a:gd name="T8" fmla="*/ 397 w 1843"/>
                  <a:gd name="T9" fmla="*/ 368 h 3005"/>
                  <a:gd name="T10" fmla="*/ 369 w 1843"/>
                  <a:gd name="T11" fmla="*/ 28 h 3005"/>
                  <a:gd name="T12" fmla="*/ 482 w 1843"/>
                  <a:gd name="T13" fmla="*/ 85 h 3005"/>
                  <a:gd name="T14" fmla="*/ 624 w 1843"/>
                  <a:gd name="T15" fmla="*/ 28 h 3005"/>
                  <a:gd name="T16" fmla="*/ 1021 w 1843"/>
                  <a:gd name="T17" fmla="*/ 198 h 3005"/>
                  <a:gd name="T18" fmla="*/ 1219 w 1843"/>
                  <a:gd name="T19" fmla="*/ 397 h 3005"/>
                  <a:gd name="T20" fmla="*/ 1276 w 1843"/>
                  <a:gd name="T21" fmla="*/ 538 h 3005"/>
                  <a:gd name="T22" fmla="*/ 1389 w 1843"/>
                  <a:gd name="T23" fmla="*/ 709 h 3005"/>
                  <a:gd name="T24" fmla="*/ 1559 w 1843"/>
                  <a:gd name="T25" fmla="*/ 709 h 3005"/>
                  <a:gd name="T26" fmla="*/ 1559 w 1843"/>
                  <a:gd name="T27" fmla="*/ 992 h 3005"/>
                  <a:gd name="T28" fmla="*/ 1531 w 1843"/>
                  <a:gd name="T29" fmla="*/ 1304 h 3005"/>
                  <a:gd name="T30" fmla="*/ 1559 w 1843"/>
                  <a:gd name="T31" fmla="*/ 1304 h 3005"/>
                  <a:gd name="T32" fmla="*/ 1673 w 1843"/>
                  <a:gd name="T33" fmla="*/ 1361 h 3005"/>
                  <a:gd name="T34" fmla="*/ 1729 w 1843"/>
                  <a:gd name="T35" fmla="*/ 1531 h 3005"/>
                  <a:gd name="T36" fmla="*/ 1644 w 1843"/>
                  <a:gd name="T37" fmla="*/ 1984 h 3005"/>
                  <a:gd name="T38" fmla="*/ 1758 w 1843"/>
                  <a:gd name="T39" fmla="*/ 2324 h 3005"/>
                  <a:gd name="T40" fmla="*/ 1786 w 1843"/>
                  <a:gd name="T41" fmla="*/ 2551 h 3005"/>
                  <a:gd name="T42" fmla="*/ 1673 w 1843"/>
                  <a:gd name="T43" fmla="*/ 2721 h 3005"/>
                  <a:gd name="T44" fmla="*/ 1247 w 1843"/>
                  <a:gd name="T45" fmla="*/ 2948 h 3005"/>
                  <a:gd name="T46" fmla="*/ 1021 w 1843"/>
                  <a:gd name="T47" fmla="*/ 2693 h 3005"/>
                  <a:gd name="T48" fmla="*/ 789 w 1843"/>
                  <a:gd name="T49" fmla="*/ 2549 h 3005"/>
                  <a:gd name="T50" fmla="*/ 709 w 1843"/>
                  <a:gd name="T51" fmla="*/ 2041 h 3005"/>
                  <a:gd name="T52" fmla="*/ 652 w 1843"/>
                  <a:gd name="T53" fmla="*/ 1729 h 3005"/>
                  <a:gd name="T54" fmla="*/ 539 w 1843"/>
                  <a:gd name="T55" fmla="*/ 1729 h 3005"/>
                  <a:gd name="T56" fmla="*/ 453 w 1843"/>
                  <a:gd name="T57" fmla="*/ 1613 h 3005"/>
                  <a:gd name="T58" fmla="*/ 340 w 1843"/>
                  <a:gd name="T59" fmla="*/ 1928 h 3005"/>
                  <a:gd name="T60" fmla="*/ 454 w 1843"/>
                  <a:gd name="T61" fmla="*/ 2013 h 3005"/>
                  <a:gd name="T62" fmla="*/ 283 w 1843"/>
                  <a:gd name="T63" fmla="*/ 2183 h 3005"/>
                  <a:gd name="T64" fmla="*/ 312 w 1843"/>
                  <a:gd name="T65" fmla="*/ 2069 h 3005"/>
                  <a:gd name="T66" fmla="*/ 198 w 1843"/>
                  <a:gd name="T67" fmla="*/ 1928 h 3005"/>
                  <a:gd name="T68" fmla="*/ 142 w 1843"/>
                  <a:gd name="T69" fmla="*/ 1843 h 3005"/>
                  <a:gd name="T70" fmla="*/ 0 w 1843"/>
                  <a:gd name="T71" fmla="*/ 2098 h 3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43" h="3005">
                    <a:moveTo>
                      <a:pt x="0" y="2098"/>
                    </a:moveTo>
                    <a:lnTo>
                      <a:pt x="57" y="1446"/>
                    </a:lnTo>
                    <a:lnTo>
                      <a:pt x="113" y="992"/>
                    </a:lnTo>
                    <a:lnTo>
                      <a:pt x="255" y="1077"/>
                    </a:lnTo>
                    <a:lnTo>
                      <a:pt x="510" y="1162"/>
                    </a:lnTo>
                    <a:lnTo>
                      <a:pt x="482" y="1020"/>
                    </a:lnTo>
                    <a:lnTo>
                      <a:pt x="567" y="879"/>
                    </a:lnTo>
                    <a:lnTo>
                      <a:pt x="454" y="652"/>
                    </a:lnTo>
                    <a:lnTo>
                      <a:pt x="454" y="595"/>
                    </a:lnTo>
                    <a:lnTo>
                      <a:pt x="397" y="368"/>
                    </a:lnTo>
                    <a:lnTo>
                      <a:pt x="283" y="312"/>
                    </a:lnTo>
                    <a:lnTo>
                      <a:pt x="369" y="28"/>
                    </a:lnTo>
                    <a:lnTo>
                      <a:pt x="454" y="28"/>
                    </a:lnTo>
                    <a:lnTo>
                      <a:pt x="482" y="85"/>
                    </a:lnTo>
                    <a:lnTo>
                      <a:pt x="510" y="0"/>
                    </a:lnTo>
                    <a:lnTo>
                      <a:pt x="624" y="28"/>
                    </a:lnTo>
                    <a:lnTo>
                      <a:pt x="709" y="142"/>
                    </a:lnTo>
                    <a:lnTo>
                      <a:pt x="1021" y="198"/>
                    </a:lnTo>
                    <a:lnTo>
                      <a:pt x="1276" y="340"/>
                    </a:lnTo>
                    <a:lnTo>
                      <a:pt x="1219" y="397"/>
                    </a:lnTo>
                    <a:lnTo>
                      <a:pt x="1304" y="482"/>
                    </a:lnTo>
                    <a:lnTo>
                      <a:pt x="1276" y="538"/>
                    </a:lnTo>
                    <a:lnTo>
                      <a:pt x="1332" y="709"/>
                    </a:lnTo>
                    <a:lnTo>
                      <a:pt x="1389" y="709"/>
                    </a:lnTo>
                    <a:lnTo>
                      <a:pt x="1503" y="652"/>
                    </a:lnTo>
                    <a:lnTo>
                      <a:pt x="1559" y="709"/>
                    </a:lnTo>
                    <a:lnTo>
                      <a:pt x="1531" y="822"/>
                    </a:lnTo>
                    <a:lnTo>
                      <a:pt x="1559" y="992"/>
                    </a:lnTo>
                    <a:lnTo>
                      <a:pt x="1531" y="1219"/>
                    </a:lnTo>
                    <a:lnTo>
                      <a:pt x="1531" y="1304"/>
                    </a:lnTo>
                    <a:lnTo>
                      <a:pt x="1559" y="1361"/>
                    </a:lnTo>
                    <a:lnTo>
                      <a:pt x="1559" y="1304"/>
                    </a:lnTo>
                    <a:lnTo>
                      <a:pt x="1673" y="1276"/>
                    </a:lnTo>
                    <a:lnTo>
                      <a:pt x="1673" y="1361"/>
                    </a:lnTo>
                    <a:lnTo>
                      <a:pt x="1729" y="1389"/>
                    </a:lnTo>
                    <a:lnTo>
                      <a:pt x="1729" y="1531"/>
                    </a:lnTo>
                    <a:lnTo>
                      <a:pt x="1644" y="1814"/>
                    </a:lnTo>
                    <a:lnTo>
                      <a:pt x="1644" y="1984"/>
                    </a:lnTo>
                    <a:lnTo>
                      <a:pt x="1814" y="2239"/>
                    </a:lnTo>
                    <a:lnTo>
                      <a:pt x="1758" y="2324"/>
                    </a:lnTo>
                    <a:lnTo>
                      <a:pt x="1843" y="2381"/>
                    </a:lnTo>
                    <a:lnTo>
                      <a:pt x="1786" y="2551"/>
                    </a:lnTo>
                    <a:lnTo>
                      <a:pt x="1644" y="2523"/>
                    </a:lnTo>
                    <a:lnTo>
                      <a:pt x="1673" y="2721"/>
                    </a:lnTo>
                    <a:lnTo>
                      <a:pt x="1531" y="3005"/>
                    </a:lnTo>
                    <a:lnTo>
                      <a:pt x="1247" y="2948"/>
                    </a:lnTo>
                    <a:lnTo>
                      <a:pt x="1247" y="2863"/>
                    </a:lnTo>
                    <a:lnTo>
                      <a:pt x="1021" y="2693"/>
                    </a:lnTo>
                    <a:lnTo>
                      <a:pt x="794" y="2693"/>
                    </a:lnTo>
                    <a:lnTo>
                      <a:pt x="789" y="2549"/>
                    </a:lnTo>
                    <a:lnTo>
                      <a:pt x="624" y="2183"/>
                    </a:lnTo>
                    <a:lnTo>
                      <a:pt x="709" y="2041"/>
                    </a:lnTo>
                    <a:lnTo>
                      <a:pt x="624" y="1899"/>
                    </a:lnTo>
                    <a:lnTo>
                      <a:pt x="652" y="1729"/>
                    </a:lnTo>
                    <a:lnTo>
                      <a:pt x="595" y="1672"/>
                    </a:lnTo>
                    <a:lnTo>
                      <a:pt x="539" y="1729"/>
                    </a:lnTo>
                    <a:lnTo>
                      <a:pt x="510" y="1616"/>
                    </a:lnTo>
                    <a:lnTo>
                      <a:pt x="453" y="1613"/>
                    </a:lnTo>
                    <a:lnTo>
                      <a:pt x="454" y="1843"/>
                    </a:lnTo>
                    <a:lnTo>
                      <a:pt x="340" y="1928"/>
                    </a:lnTo>
                    <a:lnTo>
                      <a:pt x="397" y="2013"/>
                    </a:lnTo>
                    <a:lnTo>
                      <a:pt x="454" y="2013"/>
                    </a:lnTo>
                    <a:lnTo>
                      <a:pt x="397" y="2211"/>
                    </a:lnTo>
                    <a:lnTo>
                      <a:pt x="283" y="2183"/>
                    </a:lnTo>
                    <a:lnTo>
                      <a:pt x="340" y="2126"/>
                    </a:lnTo>
                    <a:lnTo>
                      <a:pt x="312" y="2069"/>
                    </a:lnTo>
                    <a:lnTo>
                      <a:pt x="227" y="2098"/>
                    </a:lnTo>
                    <a:lnTo>
                      <a:pt x="198" y="1928"/>
                    </a:lnTo>
                    <a:lnTo>
                      <a:pt x="255" y="1843"/>
                    </a:lnTo>
                    <a:lnTo>
                      <a:pt x="142" y="1843"/>
                    </a:lnTo>
                    <a:lnTo>
                      <a:pt x="28" y="2126"/>
                    </a:lnTo>
                    <a:lnTo>
                      <a:pt x="0" y="20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756" y="1594"/>
                <a:ext cx="2325" cy="2353"/>
              </a:xfrm>
              <a:custGeom>
                <a:avLst/>
                <a:gdLst>
                  <a:gd name="T0" fmla="*/ 1729 w 2325"/>
                  <a:gd name="T1" fmla="*/ 2240 h 2353"/>
                  <a:gd name="T2" fmla="*/ 1843 w 2325"/>
                  <a:gd name="T3" fmla="*/ 1984 h 2353"/>
                  <a:gd name="T4" fmla="*/ 1928 w 2325"/>
                  <a:gd name="T5" fmla="*/ 1956 h 2353"/>
                  <a:gd name="T6" fmla="*/ 2155 w 2325"/>
                  <a:gd name="T7" fmla="*/ 1871 h 2353"/>
                  <a:gd name="T8" fmla="*/ 2098 w 2325"/>
                  <a:gd name="T9" fmla="*/ 1729 h 2353"/>
                  <a:gd name="T10" fmla="*/ 1843 w 2325"/>
                  <a:gd name="T11" fmla="*/ 1389 h 2353"/>
                  <a:gd name="T12" fmla="*/ 1928 w 2325"/>
                  <a:gd name="T13" fmla="*/ 992 h 2353"/>
                  <a:gd name="T14" fmla="*/ 1899 w 2325"/>
                  <a:gd name="T15" fmla="*/ 850 h 2353"/>
                  <a:gd name="T16" fmla="*/ 2155 w 2325"/>
                  <a:gd name="T17" fmla="*/ 624 h 2353"/>
                  <a:gd name="T18" fmla="*/ 2296 w 2325"/>
                  <a:gd name="T19" fmla="*/ 737 h 2353"/>
                  <a:gd name="T20" fmla="*/ 2325 w 2325"/>
                  <a:gd name="T21" fmla="*/ 85 h 2353"/>
                  <a:gd name="T22" fmla="*/ 2070 w 2325"/>
                  <a:gd name="T23" fmla="*/ 113 h 2353"/>
                  <a:gd name="T24" fmla="*/ 1786 w 2325"/>
                  <a:gd name="T25" fmla="*/ 57 h 2353"/>
                  <a:gd name="T26" fmla="*/ 1701 w 2325"/>
                  <a:gd name="T27" fmla="*/ 255 h 2353"/>
                  <a:gd name="T28" fmla="*/ 1474 w 2325"/>
                  <a:gd name="T29" fmla="*/ 454 h 2353"/>
                  <a:gd name="T30" fmla="*/ 1361 w 2325"/>
                  <a:gd name="T31" fmla="*/ 340 h 2353"/>
                  <a:gd name="T32" fmla="*/ 1247 w 2325"/>
                  <a:gd name="T33" fmla="*/ 142 h 2353"/>
                  <a:gd name="T34" fmla="*/ 1134 w 2325"/>
                  <a:gd name="T35" fmla="*/ 368 h 2353"/>
                  <a:gd name="T36" fmla="*/ 1077 w 2325"/>
                  <a:gd name="T37" fmla="*/ 510 h 2353"/>
                  <a:gd name="T38" fmla="*/ 1049 w 2325"/>
                  <a:gd name="T39" fmla="*/ 737 h 2353"/>
                  <a:gd name="T40" fmla="*/ 1021 w 2325"/>
                  <a:gd name="T41" fmla="*/ 879 h 2353"/>
                  <a:gd name="T42" fmla="*/ 907 w 2325"/>
                  <a:gd name="T43" fmla="*/ 964 h 2353"/>
                  <a:gd name="T44" fmla="*/ 851 w 2325"/>
                  <a:gd name="T45" fmla="*/ 1134 h 2353"/>
                  <a:gd name="T46" fmla="*/ 595 w 2325"/>
                  <a:gd name="T47" fmla="*/ 1191 h 2353"/>
                  <a:gd name="T48" fmla="*/ 510 w 2325"/>
                  <a:gd name="T49" fmla="*/ 1049 h 2353"/>
                  <a:gd name="T50" fmla="*/ 425 w 2325"/>
                  <a:gd name="T51" fmla="*/ 1049 h 2353"/>
                  <a:gd name="T52" fmla="*/ 284 w 2325"/>
                  <a:gd name="T53" fmla="*/ 1304 h 2353"/>
                  <a:gd name="T54" fmla="*/ 170 w 2325"/>
                  <a:gd name="T55" fmla="*/ 1332 h 2353"/>
                  <a:gd name="T56" fmla="*/ 0 w 2325"/>
                  <a:gd name="T57" fmla="*/ 1531 h 2353"/>
                  <a:gd name="T58" fmla="*/ 113 w 2325"/>
                  <a:gd name="T59" fmla="*/ 1701 h 2353"/>
                  <a:gd name="T60" fmla="*/ 284 w 2325"/>
                  <a:gd name="T61" fmla="*/ 1843 h 2353"/>
                  <a:gd name="T62" fmla="*/ 397 w 2325"/>
                  <a:gd name="T63" fmla="*/ 2098 h 2353"/>
                  <a:gd name="T64" fmla="*/ 567 w 2325"/>
                  <a:gd name="T65" fmla="*/ 2183 h 2353"/>
                  <a:gd name="T66" fmla="*/ 652 w 2325"/>
                  <a:gd name="T67" fmla="*/ 2155 h 2353"/>
                  <a:gd name="T68" fmla="*/ 822 w 2325"/>
                  <a:gd name="T69" fmla="*/ 2155 h 2353"/>
                  <a:gd name="T70" fmla="*/ 964 w 2325"/>
                  <a:gd name="T71" fmla="*/ 2268 h 2353"/>
                  <a:gd name="T72" fmla="*/ 1162 w 2325"/>
                  <a:gd name="T73" fmla="*/ 2353 h 2353"/>
                  <a:gd name="T74" fmla="*/ 1503 w 2325"/>
                  <a:gd name="T75" fmla="*/ 2268 h 2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5" h="2353">
                    <a:moveTo>
                      <a:pt x="1559" y="2296"/>
                    </a:moveTo>
                    <a:lnTo>
                      <a:pt x="1729" y="2240"/>
                    </a:lnTo>
                    <a:lnTo>
                      <a:pt x="1729" y="2041"/>
                    </a:lnTo>
                    <a:lnTo>
                      <a:pt x="1843" y="1984"/>
                    </a:lnTo>
                    <a:lnTo>
                      <a:pt x="1928" y="2013"/>
                    </a:lnTo>
                    <a:lnTo>
                      <a:pt x="1928" y="1956"/>
                    </a:lnTo>
                    <a:lnTo>
                      <a:pt x="2070" y="1871"/>
                    </a:lnTo>
                    <a:lnTo>
                      <a:pt x="2155" y="1871"/>
                    </a:lnTo>
                    <a:lnTo>
                      <a:pt x="2183" y="1786"/>
                    </a:lnTo>
                    <a:lnTo>
                      <a:pt x="2098" y="1729"/>
                    </a:lnTo>
                    <a:lnTo>
                      <a:pt x="2098" y="1559"/>
                    </a:lnTo>
                    <a:lnTo>
                      <a:pt x="1843" y="1389"/>
                    </a:lnTo>
                    <a:lnTo>
                      <a:pt x="1843" y="1219"/>
                    </a:lnTo>
                    <a:lnTo>
                      <a:pt x="1928" y="992"/>
                    </a:lnTo>
                    <a:lnTo>
                      <a:pt x="1899" y="907"/>
                    </a:lnTo>
                    <a:lnTo>
                      <a:pt x="1899" y="850"/>
                    </a:lnTo>
                    <a:lnTo>
                      <a:pt x="2048" y="694"/>
                    </a:lnTo>
                    <a:lnTo>
                      <a:pt x="2155" y="624"/>
                    </a:lnTo>
                    <a:lnTo>
                      <a:pt x="2211" y="765"/>
                    </a:lnTo>
                    <a:lnTo>
                      <a:pt x="2296" y="737"/>
                    </a:lnTo>
                    <a:lnTo>
                      <a:pt x="2268" y="709"/>
                    </a:lnTo>
                    <a:lnTo>
                      <a:pt x="2325" y="85"/>
                    </a:lnTo>
                    <a:lnTo>
                      <a:pt x="2155" y="0"/>
                    </a:lnTo>
                    <a:lnTo>
                      <a:pt x="2070" y="113"/>
                    </a:lnTo>
                    <a:lnTo>
                      <a:pt x="1956" y="28"/>
                    </a:lnTo>
                    <a:lnTo>
                      <a:pt x="1786" y="57"/>
                    </a:lnTo>
                    <a:lnTo>
                      <a:pt x="1814" y="142"/>
                    </a:lnTo>
                    <a:lnTo>
                      <a:pt x="1701" y="255"/>
                    </a:lnTo>
                    <a:lnTo>
                      <a:pt x="1673" y="368"/>
                    </a:lnTo>
                    <a:lnTo>
                      <a:pt x="1474" y="454"/>
                    </a:lnTo>
                    <a:lnTo>
                      <a:pt x="1418" y="340"/>
                    </a:lnTo>
                    <a:lnTo>
                      <a:pt x="1361" y="340"/>
                    </a:lnTo>
                    <a:lnTo>
                      <a:pt x="1304" y="283"/>
                    </a:lnTo>
                    <a:lnTo>
                      <a:pt x="1247" y="142"/>
                    </a:lnTo>
                    <a:lnTo>
                      <a:pt x="1191" y="142"/>
                    </a:lnTo>
                    <a:lnTo>
                      <a:pt x="1134" y="368"/>
                    </a:lnTo>
                    <a:lnTo>
                      <a:pt x="1077" y="425"/>
                    </a:lnTo>
                    <a:lnTo>
                      <a:pt x="1077" y="510"/>
                    </a:lnTo>
                    <a:lnTo>
                      <a:pt x="1049" y="567"/>
                    </a:lnTo>
                    <a:lnTo>
                      <a:pt x="1049" y="737"/>
                    </a:lnTo>
                    <a:lnTo>
                      <a:pt x="964" y="765"/>
                    </a:lnTo>
                    <a:lnTo>
                      <a:pt x="1021" y="879"/>
                    </a:lnTo>
                    <a:lnTo>
                      <a:pt x="992" y="935"/>
                    </a:lnTo>
                    <a:lnTo>
                      <a:pt x="907" y="964"/>
                    </a:lnTo>
                    <a:lnTo>
                      <a:pt x="851" y="1021"/>
                    </a:lnTo>
                    <a:lnTo>
                      <a:pt x="851" y="1134"/>
                    </a:lnTo>
                    <a:lnTo>
                      <a:pt x="652" y="1219"/>
                    </a:lnTo>
                    <a:lnTo>
                      <a:pt x="595" y="1191"/>
                    </a:lnTo>
                    <a:lnTo>
                      <a:pt x="624" y="1077"/>
                    </a:lnTo>
                    <a:lnTo>
                      <a:pt x="510" y="1049"/>
                    </a:lnTo>
                    <a:lnTo>
                      <a:pt x="482" y="1077"/>
                    </a:lnTo>
                    <a:lnTo>
                      <a:pt x="425" y="1049"/>
                    </a:lnTo>
                    <a:lnTo>
                      <a:pt x="340" y="1049"/>
                    </a:lnTo>
                    <a:lnTo>
                      <a:pt x="284" y="1304"/>
                    </a:lnTo>
                    <a:lnTo>
                      <a:pt x="170" y="1276"/>
                    </a:lnTo>
                    <a:lnTo>
                      <a:pt x="170" y="1332"/>
                    </a:lnTo>
                    <a:lnTo>
                      <a:pt x="85" y="1389"/>
                    </a:lnTo>
                    <a:lnTo>
                      <a:pt x="0" y="1531"/>
                    </a:lnTo>
                    <a:lnTo>
                      <a:pt x="0" y="1644"/>
                    </a:lnTo>
                    <a:lnTo>
                      <a:pt x="113" y="1701"/>
                    </a:lnTo>
                    <a:lnTo>
                      <a:pt x="198" y="1843"/>
                    </a:lnTo>
                    <a:lnTo>
                      <a:pt x="284" y="1843"/>
                    </a:lnTo>
                    <a:lnTo>
                      <a:pt x="397" y="2013"/>
                    </a:lnTo>
                    <a:lnTo>
                      <a:pt x="397" y="2098"/>
                    </a:lnTo>
                    <a:lnTo>
                      <a:pt x="454" y="2211"/>
                    </a:lnTo>
                    <a:lnTo>
                      <a:pt x="567" y="2183"/>
                    </a:lnTo>
                    <a:lnTo>
                      <a:pt x="652" y="2098"/>
                    </a:lnTo>
                    <a:lnTo>
                      <a:pt x="652" y="2155"/>
                    </a:lnTo>
                    <a:lnTo>
                      <a:pt x="709" y="2155"/>
                    </a:lnTo>
                    <a:lnTo>
                      <a:pt x="822" y="2155"/>
                    </a:lnTo>
                    <a:lnTo>
                      <a:pt x="964" y="2211"/>
                    </a:lnTo>
                    <a:lnTo>
                      <a:pt x="964" y="2268"/>
                    </a:lnTo>
                    <a:lnTo>
                      <a:pt x="1077" y="2353"/>
                    </a:lnTo>
                    <a:lnTo>
                      <a:pt x="1162" y="2353"/>
                    </a:lnTo>
                    <a:lnTo>
                      <a:pt x="1332" y="2211"/>
                    </a:lnTo>
                    <a:lnTo>
                      <a:pt x="1503" y="2268"/>
                    </a:lnTo>
                    <a:lnTo>
                      <a:pt x="1559" y="229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1096" y="3749"/>
                <a:ext cx="1559" cy="3458"/>
              </a:xfrm>
              <a:custGeom>
                <a:avLst/>
                <a:gdLst>
                  <a:gd name="T0" fmla="*/ 482 w 1559"/>
                  <a:gd name="T1" fmla="*/ 0 h 3458"/>
                  <a:gd name="T2" fmla="*/ 626 w 1559"/>
                  <a:gd name="T3" fmla="*/ 112 h 3458"/>
                  <a:gd name="T4" fmla="*/ 794 w 1559"/>
                  <a:gd name="T5" fmla="*/ 198 h 3458"/>
                  <a:gd name="T6" fmla="*/ 1163 w 1559"/>
                  <a:gd name="T7" fmla="*/ 113 h 3458"/>
                  <a:gd name="T8" fmla="*/ 1130 w 1559"/>
                  <a:gd name="T9" fmla="*/ 193 h 3458"/>
                  <a:gd name="T10" fmla="*/ 1021 w 1559"/>
                  <a:gd name="T11" fmla="*/ 340 h 3458"/>
                  <a:gd name="T12" fmla="*/ 851 w 1559"/>
                  <a:gd name="T13" fmla="*/ 595 h 3458"/>
                  <a:gd name="T14" fmla="*/ 737 w 1559"/>
                  <a:gd name="T15" fmla="*/ 708 h 3458"/>
                  <a:gd name="T16" fmla="*/ 766 w 1559"/>
                  <a:gd name="T17" fmla="*/ 963 h 3458"/>
                  <a:gd name="T18" fmla="*/ 767 w 1559"/>
                  <a:gd name="T19" fmla="*/ 1129 h 3458"/>
                  <a:gd name="T20" fmla="*/ 761 w 1559"/>
                  <a:gd name="T21" fmla="*/ 1303 h 3458"/>
                  <a:gd name="T22" fmla="*/ 704 w 1559"/>
                  <a:gd name="T23" fmla="*/ 1474 h 3458"/>
                  <a:gd name="T24" fmla="*/ 683 w 1559"/>
                  <a:gd name="T25" fmla="*/ 1555 h 3458"/>
                  <a:gd name="T26" fmla="*/ 536 w 1559"/>
                  <a:gd name="T27" fmla="*/ 1669 h 3458"/>
                  <a:gd name="T28" fmla="*/ 392 w 1559"/>
                  <a:gd name="T29" fmla="*/ 2128 h 3458"/>
                  <a:gd name="T30" fmla="*/ 335 w 1559"/>
                  <a:gd name="T31" fmla="*/ 2239 h 3458"/>
                  <a:gd name="T32" fmla="*/ 512 w 1559"/>
                  <a:gd name="T33" fmla="*/ 2329 h 3458"/>
                  <a:gd name="T34" fmla="*/ 623 w 1559"/>
                  <a:gd name="T35" fmla="*/ 2554 h 3458"/>
                  <a:gd name="T36" fmla="*/ 851 w 1559"/>
                  <a:gd name="T37" fmla="*/ 2409 h 3458"/>
                  <a:gd name="T38" fmla="*/ 1106 w 1559"/>
                  <a:gd name="T39" fmla="*/ 2494 h 3458"/>
                  <a:gd name="T40" fmla="*/ 1219 w 1559"/>
                  <a:gd name="T41" fmla="*/ 2551 h 3458"/>
                  <a:gd name="T42" fmla="*/ 1361 w 1559"/>
                  <a:gd name="T43" fmla="*/ 2693 h 3458"/>
                  <a:gd name="T44" fmla="*/ 1418 w 1559"/>
                  <a:gd name="T45" fmla="*/ 2863 h 3458"/>
                  <a:gd name="T46" fmla="*/ 1559 w 1559"/>
                  <a:gd name="T47" fmla="*/ 2948 h 3458"/>
                  <a:gd name="T48" fmla="*/ 1361 w 1559"/>
                  <a:gd name="T49" fmla="*/ 3033 h 3458"/>
                  <a:gd name="T50" fmla="*/ 1191 w 1559"/>
                  <a:gd name="T51" fmla="*/ 3316 h 3458"/>
                  <a:gd name="T52" fmla="*/ 1049 w 1559"/>
                  <a:gd name="T53" fmla="*/ 3373 h 3458"/>
                  <a:gd name="T54" fmla="*/ 879 w 1559"/>
                  <a:gd name="T55" fmla="*/ 3260 h 3458"/>
                  <a:gd name="T56" fmla="*/ 681 w 1559"/>
                  <a:gd name="T57" fmla="*/ 3345 h 3458"/>
                  <a:gd name="T58" fmla="*/ 539 w 1559"/>
                  <a:gd name="T59" fmla="*/ 3458 h 3458"/>
                  <a:gd name="T60" fmla="*/ 482 w 1559"/>
                  <a:gd name="T61" fmla="*/ 3345 h 3458"/>
                  <a:gd name="T62" fmla="*/ 312 w 1559"/>
                  <a:gd name="T63" fmla="*/ 3175 h 3458"/>
                  <a:gd name="T64" fmla="*/ 369 w 1559"/>
                  <a:gd name="T65" fmla="*/ 2976 h 3458"/>
                  <a:gd name="T66" fmla="*/ 425 w 1559"/>
                  <a:gd name="T67" fmla="*/ 2778 h 3458"/>
                  <a:gd name="T68" fmla="*/ 284 w 1559"/>
                  <a:gd name="T69" fmla="*/ 2523 h 3458"/>
                  <a:gd name="T70" fmla="*/ 227 w 1559"/>
                  <a:gd name="T71" fmla="*/ 2438 h 3458"/>
                  <a:gd name="T72" fmla="*/ 142 w 1559"/>
                  <a:gd name="T73" fmla="*/ 2381 h 3458"/>
                  <a:gd name="T74" fmla="*/ 57 w 1559"/>
                  <a:gd name="T75" fmla="*/ 2296 h 3458"/>
                  <a:gd name="T76" fmla="*/ 142 w 1559"/>
                  <a:gd name="T77" fmla="*/ 2182 h 3458"/>
                  <a:gd name="T78" fmla="*/ 85 w 1559"/>
                  <a:gd name="T79" fmla="*/ 2126 h 3458"/>
                  <a:gd name="T80" fmla="*/ 0 w 1559"/>
                  <a:gd name="T81" fmla="*/ 1984 h 3458"/>
                  <a:gd name="T82" fmla="*/ 142 w 1559"/>
                  <a:gd name="T83" fmla="*/ 1757 h 3458"/>
                  <a:gd name="T84" fmla="*/ 114 w 1559"/>
                  <a:gd name="T85" fmla="*/ 1615 h 3458"/>
                  <a:gd name="T86" fmla="*/ 227 w 1559"/>
                  <a:gd name="T87" fmla="*/ 1190 h 3458"/>
                  <a:gd name="T88" fmla="*/ 227 w 1559"/>
                  <a:gd name="T89" fmla="*/ 1020 h 3458"/>
                  <a:gd name="T90" fmla="*/ 142 w 1559"/>
                  <a:gd name="T91" fmla="*/ 765 h 3458"/>
                  <a:gd name="T92" fmla="*/ 170 w 1559"/>
                  <a:gd name="T93" fmla="*/ 481 h 3458"/>
                  <a:gd name="T94" fmla="*/ 227 w 1559"/>
                  <a:gd name="T95" fmla="*/ 255 h 3458"/>
                  <a:gd name="T96" fmla="*/ 312 w 1559"/>
                  <a:gd name="T97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59" h="3458">
                    <a:moveTo>
                      <a:pt x="312" y="0"/>
                    </a:moveTo>
                    <a:lnTo>
                      <a:pt x="482" y="0"/>
                    </a:lnTo>
                    <a:lnTo>
                      <a:pt x="624" y="56"/>
                    </a:lnTo>
                    <a:lnTo>
                      <a:pt x="626" y="112"/>
                    </a:lnTo>
                    <a:lnTo>
                      <a:pt x="737" y="198"/>
                    </a:lnTo>
                    <a:lnTo>
                      <a:pt x="794" y="198"/>
                    </a:lnTo>
                    <a:lnTo>
                      <a:pt x="992" y="56"/>
                    </a:lnTo>
                    <a:lnTo>
                      <a:pt x="1163" y="113"/>
                    </a:lnTo>
                    <a:lnTo>
                      <a:pt x="1219" y="141"/>
                    </a:lnTo>
                    <a:lnTo>
                      <a:pt x="1130" y="193"/>
                    </a:lnTo>
                    <a:lnTo>
                      <a:pt x="1078" y="311"/>
                    </a:lnTo>
                    <a:lnTo>
                      <a:pt x="1021" y="340"/>
                    </a:lnTo>
                    <a:lnTo>
                      <a:pt x="1021" y="453"/>
                    </a:lnTo>
                    <a:lnTo>
                      <a:pt x="851" y="595"/>
                    </a:lnTo>
                    <a:lnTo>
                      <a:pt x="821" y="676"/>
                    </a:lnTo>
                    <a:lnTo>
                      <a:pt x="737" y="708"/>
                    </a:lnTo>
                    <a:lnTo>
                      <a:pt x="681" y="850"/>
                    </a:lnTo>
                    <a:lnTo>
                      <a:pt x="766" y="963"/>
                    </a:lnTo>
                    <a:lnTo>
                      <a:pt x="822" y="1077"/>
                    </a:lnTo>
                    <a:lnTo>
                      <a:pt x="767" y="1129"/>
                    </a:lnTo>
                    <a:lnTo>
                      <a:pt x="734" y="1246"/>
                    </a:lnTo>
                    <a:lnTo>
                      <a:pt x="761" y="1303"/>
                    </a:lnTo>
                    <a:lnTo>
                      <a:pt x="764" y="1387"/>
                    </a:lnTo>
                    <a:lnTo>
                      <a:pt x="704" y="1474"/>
                    </a:lnTo>
                    <a:lnTo>
                      <a:pt x="626" y="1525"/>
                    </a:lnTo>
                    <a:lnTo>
                      <a:pt x="683" y="1555"/>
                    </a:lnTo>
                    <a:lnTo>
                      <a:pt x="653" y="1612"/>
                    </a:lnTo>
                    <a:lnTo>
                      <a:pt x="536" y="1669"/>
                    </a:lnTo>
                    <a:lnTo>
                      <a:pt x="365" y="2008"/>
                    </a:lnTo>
                    <a:lnTo>
                      <a:pt x="392" y="2128"/>
                    </a:lnTo>
                    <a:lnTo>
                      <a:pt x="341" y="2173"/>
                    </a:lnTo>
                    <a:lnTo>
                      <a:pt x="335" y="2239"/>
                    </a:lnTo>
                    <a:lnTo>
                      <a:pt x="446" y="2317"/>
                    </a:lnTo>
                    <a:lnTo>
                      <a:pt x="512" y="2329"/>
                    </a:lnTo>
                    <a:lnTo>
                      <a:pt x="536" y="2437"/>
                    </a:lnTo>
                    <a:lnTo>
                      <a:pt x="623" y="2554"/>
                    </a:lnTo>
                    <a:lnTo>
                      <a:pt x="624" y="2409"/>
                    </a:lnTo>
                    <a:lnTo>
                      <a:pt x="851" y="2409"/>
                    </a:lnTo>
                    <a:lnTo>
                      <a:pt x="964" y="2579"/>
                    </a:lnTo>
                    <a:lnTo>
                      <a:pt x="1106" y="2494"/>
                    </a:lnTo>
                    <a:lnTo>
                      <a:pt x="1134" y="2551"/>
                    </a:lnTo>
                    <a:lnTo>
                      <a:pt x="1219" y="2551"/>
                    </a:lnTo>
                    <a:lnTo>
                      <a:pt x="1333" y="2579"/>
                    </a:lnTo>
                    <a:lnTo>
                      <a:pt x="1361" y="2693"/>
                    </a:lnTo>
                    <a:lnTo>
                      <a:pt x="1276" y="2693"/>
                    </a:lnTo>
                    <a:lnTo>
                      <a:pt x="1418" y="2863"/>
                    </a:lnTo>
                    <a:lnTo>
                      <a:pt x="1474" y="2863"/>
                    </a:lnTo>
                    <a:lnTo>
                      <a:pt x="1559" y="2948"/>
                    </a:lnTo>
                    <a:lnTo>
                      <a:pt x="1559" y="3005"/>
                    </a:lnTo>
                    <a:lnTo>
                      <a:pt x="1361" y="3033"/>
                    </a:lnTo>
                    <a:lnTo>
                      <a:pt x="1248" y="3118"/>
                    </a:lnTo>
                    <a:lnTo>
                      <a:pt x="1191" y="3316"/>
                    </a:lnTo>
                    <a:lnTo>
                      <a:pt x="1078" y="3260"/>
                    </a:lnTo>
                    <a:lnTo>
                      <a:pt x="1049" y="3373"/>
                    </a:lnTo>
                    <a:lnTo>
                      <a:pt x="879" y="3373"/>
                    </a:lnTo>
                    <a:lnTo>
                      <a:pt x="879" y="3260"/>
                    </a:lnTo>
                    <a:lnTo>
                      <a:pt x="794" y="3345"/>
                    </a:lnTo>
                    <a:lnTo>
                      <a:pt x="681" y="3345"/>
                    </a:lnTo>
                    <a:lnTo>
                      <a:pt x="652" y="3401"/>
                    </a:lnTo>
                    <a:lnTo>
                      <a:pt x="539" y="3458"/>
                    </a:lnTo>
                    <a:lnTo>
                      <a:pt x="482" y="3401"/>
                    </a:lnTo>
                    <a:lnTo>
                      <a:pt x="482" y="3345"/>
                    </a:lnTo>
                    <a:lnTo>
                      <a:pt x="369" y="3316"/>
                    </a:lnTo>
                    <a:lnTo>
                      <a:pt x="312" y="3175"/>
                    </a:lnTo>
                    <a:lnTo>
                      <a:pt x="369" y="3146"/>
                    </a:lnTo>
                    <a:lnTo>
                      <a:pt x="369" y="2976"/>
                    </a:lnTo>
                    <a:lnTo>
                      <a:pt x="425" y="2948"/>
                    </a:lnTo>
                    <a:lnTo>
                      <a:pt x="425" y="2778"/>
                    </a:lnTo>
                    <a:lnTo>
                      <a:pt x="284" y="2664"/>
                    </a:lnTo>
                    <a:lnTo>
                      <a:pt x="284" y="2523"/>
                    </a:lnTo>
                    <a:lnTo>
                      <a:pt x="227" y="2523"/>
                    </a:lnTo>
                    <a:lnTo>
                      <a:pt x="227" y="2438"/>
                    </a:lnTo>
                    <a:lnTo>
                      <a:pt x="57" y="2438"/>
                    </a:lnTo>
                    <a:lnTo>
                      <a:pt x="142" y="2381"/>
                    </a:lnTo>
                    <a:lnTo>
                      <a:pt x="114" y="2324"/>
                    </a:lnTo>
                    <a:lnTo>
                      <a:pt x="57" y="2296"/>
                    </a:lnTo>
                    <a:lnTo>
                      <a:pt x="142" y="2239"/>
                    </a:lnTo>
                    <a:lnTo>
                      <a:pt x="142" y="2182"/>
                    </a:lnTo>
                    <a:lnTo>
                      <a:pt x="85" y="2182"/>
                    </a:lnTo>
                    <a:lnTo>
                      <a:pt x="85" y="2126"/>
                    </a:lnTo>
                    <a:lnTo>
                      <a:pt x="0" y="2041"/>
                    </a:lnTo>
                    <a:lnTo>
                      <a:pt x="0" y="1984"/>
                    </a:lnTo>
                    <a:lnTo>
                      <a:pt x="114" y="1927"/>
                    </a:lnTo>
                    <a:lnTo>
                      <a:pt x="142" y="1757"/>
                    </a:lnTo>
                    <a:lnTo>
                      <a:pt x="170" y="1700"/>
                    </a:lnTo>
                    <a:lnTo>
                      <a:pt x="114" y="1615"/>
                    </a:lnTo>
                    <a:lnTo>
                      <a:pt x="284" y="1247"/>
                    </a:lnTo>
                    <a:lnTo>
                      <a:pt x="227" y="1190"/>
                    </a:lnTo>
                    <a:lnTo>
                      <a:pt x="284" y="1048"/>
                    </a:lnTo>
                    <a:lnTo>
                      <a:pt x="227" y="1020"/>
                    </a:lnTo>
                    <a:lnTo>
                      <a:pt x="170" y="822"/>
                    </a:lnTo>
                    <a:lnTo>
                      <a:pt x="142" y="765"/>
                    </a:lnTo>
                    <a:lnTo>
                      <a:pt x="85" y="481"/>
                    </a:lnTo>
                    <a:lnTo>
                      <a:pt x="170" y="481"/>
                    </a:lnTo>
                    <a:lnTo>
                      <a:pt x="142" y="340"/>
                    </a:lnTo>
                    <a:lnTo>
                      <a:pt x="227" y="255"/>
                    </a:lnTo>
                    <a:lnTo>
                      <a:pt x="170" y="141"/>
                    </a:lnTo>
                    <a:lnTo>
                      <a:pt x="31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3818" y="4287"/>
                <a:ext cx="312" cy="369"/>
              </a:xfrm>
              <a:custGeom>
                <a:avLst/>
                <a:gdLst>
                  <a:gd name="T0" fmla="*/ 170 w 312"/>
                  <a:gd name="T1" fmla="*/ 57 h 369"/>
                  <a:gd name="T2" fmla="*/ 85 w 312"/>
                  <a:gd name="T3" fmla="*/ 0 h 369"/>
                  <a:gd name="T4" fmla="*/ 56 w 312"/>
                  <a:gd name="T5" fmla="*/ 28 h 369"/>
                  <a:gd name="T6" fmla="*/ 85 w 312"/>
                  <a:gd name="T7" fmla="*/ 114 h 369"/>
                  <a:gd name="T8" fmla="*/ 0 w 312"/>
                  <a:gd name="T9" fmla="*/ 199 h 369"/>
                  <a:gd name="T10" fmla="*/ 56 w 312"/>
                  <a:gd name="T11" fmla="*/ 255 h 369"/>
                  <a:gd name="T12" fmla="*/ 85 w 312"/>
                  <a:gd name="T13" fmla="*/ 255 h 369"/>
                  <a:gd name="T14" fmla="*/ 113 w 312"/>
                  <a:gd name="T15" fmla="*/ 340 h 369"/>
                  <a:gd name="T16" fmla="*/ 170 w 312"/>
                  <a:gd name="T17" fmla="*/ 369 h 369"/>
                  <a:gd name="T18" fmla="*/ 170 w 312"/>
                  <a:gd name="T19" fmla="*/ 312 h 369"/>
                  <a:gd name="T20" fmla="*/ 142 w 312"/>
                  <a:gd name="T21" fmla="*/ 284 h 369"/>
                  <a:gd name="T22" fmla="*/ 142 w 312"/>
                  <a:gd name="T23" fmla="*/ 170 h 369"/>
                  <a:gd name="T24" fmla="*/ 198 w 312"/>
                  <a:gd name="T25" fmla="*/ 227 h 369"/>
                  <a:gd name="T26" fmla="*/ 312 w 312"/>
                  <a:gd name="T27" fmla="*/ 255 h 369"/>
                  <a:gd name="T28" fmla="*/ 312 w 312"/>
                  <a:gd name="T29" fmla="*/ 199 h 369"/>
                  <a:gd name="T30" fmla="*/ 255 w 312"/>
                  <a:gd name="T31" fmla="*/ 199 h 369"/>
                  <a:gd name="T32" fmla="*/ 198 w 312"/>
                  <a:gd name="T33" fmla="*/ 142 h 369"/>
                  <a:gd name="T34" fmla="*/ 227 w 312"/>
                  <a:gd name="T35" fmla="*/ 85 h 369"/>
                  <a:gd name="T36" fmla="*/ 170 w 312"/>
                  <a:gd name="T37" fmla="*/ 5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2" h="369">
                    <a:moveTo>
                      <a:pt x="170" y="57"/>
                    </a:moveTo>
                    <a:lnTo>
                      <a:pt x="85" y="0"/>
                    </a:lnTo>
                    <a:lnTo>
                      <a:pt x="56" y="28"/>
                    </a:lnTo>
                    <a:lnTo>
                      <a:pt x="85" y="114"/>
                    </a:lnTo>
                    <a:lnTo>
                      <a:pt x="0" y="199"/>
                    </a:lnTo>
                    <a:lnTo>
                      <a:pt x="56" y="255"/>
                    </a:lnTo>
                    <a:lnTo>
                      <a:pt x="85" y="255"/>
                    </a:lnTo>
                    <a:lnTo>
                      <a:pt x="113" y="340"/>
                    </a:lnTo>
                    <a:lnTo>
                      <a:pt x="170" y="369"/>
                    </a:lnTo>
                    <a:lnTo>
                      <a:pt x="170" y="312"/>
                    </a:lnTo>
                    <a:lnTo>
                      <a:pt x="142" y="284"/>
                    </a:lnTo>
                    <a:lnTo>
                      <a:pt x="142" y="170"/>
                    </a:lnTo>
                    <a:lnTo>
                      <a:pt x="198" y="227"/>
                    </a:lnTo>
                    <a:lnTo>
                      <a:pt x="312" y="255"/>
                    </a:lnTo>
                    <a:lnTo>
                      <a:pt x="312" y="199"/>
                    </a:lnTo>
                    <a:lnTo>
                      <a:pt x="255" y="199"/>
                    </a:lnTo>
                    <a:lnTo>
                      <a:pt x="198" y="142"/>
                    </a:lnTo>
                    <a:lnTo>
                      <a:pt x="227" y="85"/>
                    </a:lnTo>
                    <a:lnTo>
                      <a:pt x="17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3988" y="4202"/>
                <a:ext cx="368" cy="425"/>
              </a:xfrm>
              <a:custGeom>
                <a:avLst/>
                <a:gdLst>
                  <a:gd name="T0" fmla="*/ 142 w 368"/>
                  <a:gd name="T1" fmla="*/ 340 h 425"/>
                  <a:gd name="T2" fmla="*/ 142 w 368"/>
                  <a:gd name="T3" fmla="*/ 284 h 425"/>
                  <a:gd name="T4" fmla="*/ 85 w 368"/>
                  <a:gd name="T5" fmla="*/ 284 h 425"/>
                  <a:gd name="T6" fmla="*/ 28 w 368"/>
                  <a:gd name="T7" fmla="*/ 227 h 425"/>
                  <a:gd name="T8" fmla="*/ 57 w 368"/>
                  <a:gd name="T9" fmla="*/ 170 h 425"/>
                  <a:gd name="T10" fmla="*/ 0 w 368"/>
                  <a:gd name="T11" fmla="*/ 142 h 425"/>
                  <a:gd name="T12" fmla="*/ 28 w 368"/>
                  <a:gd name="T13" fmla="*/ 85 h 425"/>
                  <a:gd name="T14" fmla="*/ 113 w 368"/>
                  <a:gd name="T15" fmla="*/ 85 h 425"/>
                  <a:gd name="T16" fmla="*/ 85 w 368"/>
                  <a:gd name="T17" fmla="*/ 28 h 425"/>
                  <a:gd name="T18" fmla="*/ 142 w 368"/>
                  <a:gd name="T19" fmla="*/ 0 h 425"/>
                  <a:gd name="T20" fmla="*/ 340 w 368"/>
                  <a:gd name="T21" fmla="*/ 227 h 425"/>
                  <a:gd name="T22" fmla="*/ 368 w 368"/>
                  <a:gd name="T23" fmla="*/ 397 h 425"/>
                  <a:gd name="T24" fmla="*/ 283 w 368"/>
                  <a:gd name="T25" fmla="*/ 425 h 425"/>
                  <a:gd name="T26" fmla="*/ 227 w 368"/>
                  <a:gd name="T27" fmla="*/ 369 h 425"/>
                  <a:gd name="T28" fmla="*/ 142 w 368"/>
                  <a:gd name="T29" fmla="*/ 34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8" h="425">
                    <a:moveTo>
                      <a:pt x="142" y="340"/>
                    </a:moveTo>
                    <a:lnTo>
                      <a:pt x="142" y="284"/>
                    </a:lnTo>
                    <a:lnTo>
                      <a:pt x="85" y="284"/>
                    </a:lnTo>
                    <a:lnTo>
                      <a:pt x="28" y="227"/>
                    </a:lnTo>
                    <a:lnTo>
                      <a:pt x="57" y="170"/>
                    </a:lnTo>
                    <a:lnTo>
                      <a:pt x="0" y="142"/>
                    </a:lnTo>
                    <a:lnTo>
                      <a:pt x="28" y="85"/>
                    </a:lnTo>
                    <a:lnTo>
                      <a:pt x="113" y="85"/>
                    </a:lnTo>
                    <a:lnTo>
                      <a:pt x="85" y="28"/>
                    </a:lnTo>
                    <a:lnTo>
                      <a:pt x="142" y="0"/>
                    </a:lnTo>
                    <a:lnTo>
                      <a:pt x="340" y="227"/>
                    </a:lnTo>
                    <a:lnTo>
                      <a:pt x="368" y="397"/>
                    </a:lnTo>
                    <a:lnTo>
                      <a:pt x="283" y="425"/>
                    </a:lnTo>
                    <a:lnTo>
                      <a:pt x="227" y="369"/>
                    </a:lnTo>
                    <a:lnTo>
                      <a:pt x="142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3676" y="4457"/>
                <a:ext cx="992" cy="511"/>
              </a:xfrm>
              <a:custGeom>
                <a:avLst/>
                <a:gdLst>
                  <a:gd name="T0" fmla="*/ 992 w 992"/>
                  <a:gd name="T1" fmla="*/ 454 h 511"/>
                  <a:gd name="T2" fmla="*/ 936 w 992"/>
                  <a:gd name="T3" fmla="*/ 511 h 511"/>
                  <a:gd name="T4" fmla="*/ 879 w 992"/>
                  <a:gd name="T5" fmla="*/ 511 h 511"/>
                  <a:gd name="T6" fmla="*/ 879 w 992"/>
                  <a:gd name="T7" fmla="*/ 454 h 511"/>
                  <a:gd name="T8" fmla="*/ 765 w 992"/>
                  <a:gd name="T9" fmla="*/ 340 h 511"/>
                  <a:gd name="T10" fmla="*/ 652 w 992"/>
                  <a:gd name="T11" fmla="*/ 397 h 511"/>
                  <a:gd name="T12" fmla="*/ 454 w 992"/>
                  <a:gd name="T13" fmla="*/ 340 h 511"/>
                  <a:gd name="T14" fmla="*/ 397 w 992"/>
                  <a:gd name="T15" fmla="*/ 397 h 511"/>
                  <a:gd name="T16" fmla="*/ 312 w 992"/>
                  <a:gd name="T17" fmla="*/ 340 h 511"/>
                  <a:gd name="T18" fmla="*/ 255 w 992"/>
                  <a:gd name="T19" fmla="*/ 340 h 511"/>
                  <a:gd name="T20" fmla="*/ 284 w 992"/>
                  <a:gd name="T21" fmla="*/ 397 h 511"/>
                  <a:gd name="T22" fmla="*/ 255 w 992"/>
                  <a:gd name="T23" fmla="*/ 482 h 511"/>
                  <a:gd name="T24" fmla="*/ 198 w 992"/>
                  <a:gd name="T25" fmla="*/ 425 h 511"/>
                  <a:gd name="T26" fmla="*/ 85 w 992"/>
                  <a:gd name="T27" fmla="*/ 425 h 511"/>
                  <a:gd name="T28" fmla="*/ 85 w 992"/>
                  <a:gd name="T29" fmla="*/ 369 h 511"/>
                  <a:gd name="T30" fmla="*/ 28 w 992"/>
                  <a:gd name="T31" fmla="*/ 284 h 511"/>
                  <a:gd name="T32" fmla="*/ 28 w 992"/>
                  <a:gd name="T33" fmla="*/ 142 h 511"/>
                  <a:gd name="T34" fmla="*/ 0 w 992"/>
                  <a:gd name="T35" fmla="*/ 57 h 511"/>
                  <a:gd name="T36" fmla="*/ 28 w 992"/>
                  <a:gd name="T37" fmla="*/ 0 h 511"/>
                  <a:gd name="T38" fmla="*/ 85 w 992"/>
                  <a:gd name="T39" fmla="*/ 29 h 511"/>
                  <a:gd name="T40" fmla="*/ 85 w 992"/>
                  <a:gd name="T41" fmla="*/ 0 h 511"/>
                  <a:gd name="T42" fmla="*/ 142 w 992"/>
                  <a:gd name="T43" fmla="*/ 29 h 511"/>
                  <a:gd name="T44" fmla="*/ 198 w 992"/>
                  <a:gd name="T45" fmla="*/ 85 h 511"/>
                  <a:gd name="T46" fmla="*/ 227 w 992"/>
                  <a:gd name="T47" fmla="*/ 85 h 511"/>
                  <a:gd name="T48" fmla="*/ 255 w 992"/>
                  <a:gd name="T49" fmla="*/ 170 h 511"/>
                  <a:gd name="T50" fmla="*/ 312 w 992"/>
                  <a:gd name="T51" fmla="*/ 199 h 511"/>
                  <a:gd name="T52" fmla="*/ 312 w 992"/>
                  <a:gd name="T53" fmla="*/ 142 h 511"/>
                  <a:gd name="T54" fmla="*/ 284 w 992"/>
                  <a:gd name="T55" fmla="*/ 114 h 511"/>
                  <a:gd name="T56" fmla="*/ 284 w 992"/>
                  <a:gd name="T57" fmla="*/ 0 h 511"/>
                  <a:gd name="T58" fmla="*/ 340 w 992"/>
                  <a:gd name="T59" fmla="*/ 57 h 511"/>
                  <a:gd name="T60" fmla="*/ 454 w 992"/>
                  <a:gd name="T61" fmla="*/ 85 h 511"/>
                  <a:gd name="T62" fmla="*/ 539 w 992"/>
                  <a:gd name="T63" fmla="*/ 114 h 511"/>
                  <a:gd name="T64" fmla="*/ 595 w 992"/>
                  <a:gd name="T65" fmla="*/ 170 h 511"/>
                  <a:gd name="T66" fmla="*/ 680 w 992"/>
                  <a:gd name="T67" fmla="*/ 142 h 511"/>
                  <a:gd name="T68" fmla="*/ 709 w 992"/>
                  <a:gd name="T69" fmla="*/ 227 h 511"/>
                  <a:gd name="T70" fmla="*/ 992 w 992"/>
                  <a:gd name="T71" fmla="*/ 425 h 511"/>
                  <a:gd name="T72" fmla="*/ 992 w 992"/>
                  <a:gd name="T73" fmla="*/ 45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92" h="511">
                    <a:moveTo>
                      <a:pt x="992" y="454"/>
                    </a:moveTo>
                    <a:lnTo>
                      <a:pt x="936" y="511"/>
                    </a:lnTo>
                    <a:lnTo>
                      <a:pt x="879" y="511"/>
                    </a:lnTo>
                    <a:lnTo>
                      <a:pt x="879" y="454"/>
                    </a:lnTo>
                    <a:lnTo>
                      <a:pt x="765" y="340"/>
                    </a:lnTo>
                    <a:lnTo>
                      <a:pt x="652" y="397"/>
                    </a:lnTo>
                    <a:lnTo>
                      <a:pt x="454" y="340"/>
                    </a:lnTo>
                    <a:lnTo>
                      <a:pt x="397" y="397"/>
                    </a:lnTo>
                    <a:lnTo>
                      <a:pt x="312" y="340"/>
                    </a:lnTo>
                    <a:lnTo>
                      <a:pt x="255" y="340"/>
                    </a:lnTo>
                    <a:lnTo>
                      <a:pt x="284" y="397"/>
                    </a:lnTo>
                    <a:lnTo>
                      <a:pt x="255" y="482"/>
                    </a:lnTo>
                    <a:lnTo>
                      <a:pt x="198" y="425"/>
                    </a:lnTo>
                    <a:lnTo>
                      <a:pt x="85" y="425"/>
                    </a:lnTo>
                    <a:lnTo>
                      <a:pt x="85" y="369"/>
                    </a:lnTo>
                    <a:lnTo>
                      <a:pt x="28" y="284"/>
                    </a:lnTo>
                    <a:lnTo>
                      <a:pt x="28" y="142"/>
                    </a:lnTo>
                    <a:lnTo>
                      <a:pt x="0" y="57"/>
                    </a:lnTo>
                    <a:lnTo>
                      <a:pt x="28" y="0"/>
                    </a:lnTo>
                    <a:lnTo>
                      <a:pt x="85" y="29"/>
                    </a:lnTo>
                    <a:lnTo>
                      <a:pt x="85" y="0"/>
                    </a:lnTo>
                    <a:lnTo>
                      <a:pt x="142" y="29"/>
                    </a:lnTo>
                    <a:lnTo>
                      <a:pt x="198" y="85"/>
                    </a:lnTo>
                    <a:lnTo>
                      <a:pt x="227" y="85"/>
                    </a:lnTo>
                    <a:lnTo>
                      <a:pt x="255" y="170"/>
                    </a:lnTo>
                    <a:lnTo>
                      <a:pt x="312" y="199"/>
                    </a:lnTo>
                    <a:lnTo>
                      <a:pt x="312" y="142"/>
                    </a:lnTo>
                    <a:lnTo>
                      <a:pt x="284" y="114"/>
                    </a:lnTo>
                    <a:lnTo>
                      <a:pt x="284" y="0"/>
                    </a:lnTo>
                    <a:lnTo>
                      <a:pt x="340" y="57"/>
                    </a:lnTo>
                    <a:lnTo>
                      <a:pt x="454" y="85"/>
                    </a:lnTo>
                    <a:lnTo>
                      <a:pt x="539" y="114"/>
                    </a:lnTo>
                    <a:lnTo>
                      <a:pt x="595" y="170"/>
                    </a:lnTo>
                    <a:lnTo>
                      <a:pt x="680" y="142"/>
                    </a:lnTo>
                    <a:lnTo>
                      <a:pt x="709" y="227"/>
                    </a:lnTo>
                    <a:lnTo>
                      <a:pt x="992" y="425"/>
                    </a:lnTo>
                    <a:lnTo>
                      <a:pt x="992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4130" y="3720"/>
                <a:ext cx="1105" cy="1304"/>
              </a:xfrm>
              <a:custGeom>
                <a:avLst/>
                <a:gdLst>
                  <a:gd name="T0" fmla="*/ 1049 w 1105"/>
                  <a:gd name="T1" fmla="*/ 822 h 1304"/>
                  <a:gd name="T2" fmla="*/ 907 w 1105"/>
                  <a:gd name="T3" fmla="*/ 766 h 1304"/>
                  <a:gd name="T4" fmla="*/ 850 w 1105"/>
                  <a:gd name="T5" fmla="*/ 822 h 1304"/>
                  <a:gd name="T6" fmla="*/ 822 w 1105"/>
                  <a:gd name="T7" fmla="*/ 992 h 1304"/>
                  <a:gd name="T8" fmla="*/ 935 w 1105"/>
                  <a:gd name="T9" fmla="*/ 1134 h 1304"/>
                  <a:gd name="T10" fmla="*/ 708 w 1105"/>
                  <a:gd name="T11" fmla="*/ 1304 h 1304"/>
                  <a:gd name="T12" fmla="*/ 567 w 1105"/>
                  <a:gd name="T13" fmla="*/ 1248 h 1304"/>
                  <a:gd name="T14" fmla="*/ 538 w 1105"/>
                  <a:gd name="T15" fmla="*/ 1191 h 1304"/>
                  <a:gd name="T16" fmla="*/ 538 w 1105"/>
                  <a:gd name="T17" fmla="*/ 1162 h 1304"/>
                  <a:gd name="T18" fmla="*/ 255 w 1105"/>
                  <a:gd name="T19" fmla="*/ 964 h 1304"/>
                  <a:gd name="T20" fmla="*/ 226 w 1105"/>
                  <a:gd name="T21" fmla="*/ 879 h 1304"/>
                  <a:gd name="T22" fmla="*/ 198 w 1105"/>
                  <a:gd name="T23" fmla="*/ 709 h 1304"/>
                  <a:gd name="T24" fmla="*/ 0 w 1105"/>
                  <a:gd name="T25" fmla="*/ 482 h 1304"/>
                  <a:gd name="T26" fmla="*/ 113 w 1105"/>
                  <a:gd name="T27" fmla="*/ 510 h 1304"/>
                  <a:gd name="T28" fmla="*/ 113 w 1105"/>
                  <a:gd name="T29" fmla="*/ 454 h 1304"/>
                  <a:gd name="T30" fmla="*/ 141 w 1105"/>
                  <a:gd name="T31" fmla="*/ 397 h 1304"/>
                  <a:gd name="T32" fmla="*/ 226 w 1105"/>
                  <a:gd name="T33" fmla="*/ 369 h 1304"/>
                  <a:gd name="T34" fmla="*/ 340 w 1105"/>
                  <a:gd name="T35" fmla="*/ 227 h 1304"/>
                  <a:gd name="T36" fmla="*/ 652 w 1105"/>
                  <a:gd name="T37" fmla="*/ 142 h 1304"/>
                  <a:gd name="T38" fmla="*/ 652 w 1105"/>
                  <a:gd name="T39" fmla="*/ 85 h 1304"/>
                  <a:gd name="T40" fmla="*/ 793 w 1105"/>
                  <a:gd name="T41" fmla="*/ 0 h 1304"/>
                  <a:gd name="T42" fmla="*/ 907 w 1105"/>
                  <a:gd name="T43" fmla="*/ 0 h 1304"/>
                  <a:gd name="T44" fmla="*/ 964 w 1105"/>
                  <a:gd name="T45" fmla="*/ 57 h 1304"/>
                  <a:gd name="T46" fmla="*/ 964 w 1105"/>
                  <a:gd name="T47" fmla="*/ 255 h 1304"/>
                  <a:gd name="T48" fmla="*/ 850 w 1105"/>
                  <a:gd name="T49" fmla="*/ 312 h 1304"/>
                  <a:gd name="T50" fmla="*/ 822 w 1105"/>
                  <a:gd name="T51" fmla="*/ 369 h 1304"/>
                  <a:gd name="T52" fmla="*/ 878 w 1105"/>
                  <a:gd name="T53" fmla="*/ 425 h 1304"/>
                  <a:gd name="T54" fmla="*/ 935 w 1105"/>
                  <a:gd name="T55" fmla="*/ 425 h 1304"/>
                  <a:gd name="T56" fmla="*/ 935 w 1105"/>
                  <a:gd name="T57" fmla="*/ 482 h 1304"/>
                  <a:gd name="T58" fmla="*/ 1105 w 1105"/>
                  <a:gd name="T59" fmla="*/ 595 h 1304"/>
                  <a:gd name="T60" fmla="*/ 1105 w 1105"/>
                  <a:gd name="T61" fmla="*/ 709 h 1304"/>
                  <a:gd name="T62" fmla="*/ 1049 w 1105"/>
                  <a:gd name="T63" fmla="*/ 822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05" h="1304">
                    <a:moveTo>
                      <a:pt x="1049" y="822"/>
                    </a:moveTo>
                    <a:lnTo>
                      <a:pt x="907" y="766"/>
                    </a:lnTo>
                    <a:lnTo>
                      <a:pt x="850" y="822"/>
                    </a:lnTo>
                    <a:lnTo>
                      <a:pt x="822" y="992"/>
                    </a:lnTo>
                    <a:lnTo>
                      <a:pt x="935" y="1134"/>
                    </a:lnTo>
                    <a:lnTo>
                      <a:pt x="708" y="1304"/>
                    </a:lnTo>
                    <a:lnTo>
                      <a:pt x="567" y="1248"/>
                    </a:lnTo>
                    <a:lnTo>
                      <a:pt x="538" y="1191"/>
                    </a:lnTo>
                    <a:lnTo>
                      <a:pt x="538" y="1162"/>
                    </a:lnTo>
                    <a:lnTo>
                      <a:pt x="255" y="964"/>
                    </a:lnTo>
                    <a:lnTo>
                      <a:pt x="226" y="879"/>
                    </a:lnTo>
                    <a:lnTo>
                      <a:pt x="198" y="709"/>
                    </a:lnTo>
                    <a:lnTo>
                      <a:pt x="0" y="482"/>
                    </a:lnTo>
                    <a:lnTo>
                      <a:pt x="113" y="510"/>
                    </a:lnTo>
                    <a:lnTo>
                      <a:pt x="113" y="454"/>
                    </a:lnTo>
                    <a:lnTo>
                      <a:pt x="141" y="397"/>
                    </a:lnTo>
                    <a:lnTo>
                      <a:pt x="226" y="369"/>
                    </a:lnTo>
                    <a:lnTo>
                      <a:pt x="340" y="227"/>
                    </a:lnTo>
                    <a:lnTo>
                      <a:pt x="652" y="142"/>
                    </a:lnTo>
                    <a:lnTo>
                      <a:pt x="652" y="85"/>
                    </a:lnTo>
                    <a:lnTo>
                      <a:pt x="793" y="0"/>
                    </a:lnTo>
                    <a:lnTo>
                      <a:pt x="907" y="0"/>
                    </a:lnTo>
                    <a:lnTo>
                      <a:pt x="964" y="57"/>
                    </a:lnTo>
                    <a:lnTo>
                      <a:pt x="964" y="255"/>
                    </a:lnTo>
                    <a:lnTo>
                      <a:pt x="850" y="312"/>
                    </a:lnTo>
                    <a:lnTo>
                      <a:pt x="822" y="369"/>
                    </a:lnTo>
                    <a:lnTo>
                      <a:pt x="878" y="425"/>
                    </a:lnTo>
                    <a:lnTo>
                      <a:pt x="935" y="425"/>
                    </a:lnTo>
                    <a:lnTo>
                      <a:pt x="935" y="482"/>
                    </a:lnTo>
                    <a:lnTo>
                      <a:pt x="1105" y="595"/>
                    </a:lnTo>
                    <a:lnTo>
                      <a:pt x="1105" y="709"/>
                    </a:lnTo>
                    <a:lnTo>
                      <a:pt x="1049" y="82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2457" y="4372"/>
                <a:ext cx="1162" cy="1134"/>
              </a:xfrm>
              <a:custGeom>
                <a:avLst/>
                <a:gdLst>
                  <a:gd name="T0" fmla="*/ 907 w 1162"/>
                  <a:gd name="T1" fmla="*/ 1106 h 1134"/>
                  <a:gd name="T2" fmla="*/ 879 w 1162"/>
                  <a:gd name="T3" fmla="*/ 1021 h 1134"/>
                  <a:gd name="T4" fmla="*/ 737 w 1162"/>
                  <a:gd name="T5" fmla="*/ 964 h 1134"/>
                  <a:gd name="T6" fmla="*/ 765 w 1162"/>
                  <a:gd name="T7" fmla="*/ 879 h 1134"/>
                  <a:gd name="T8" fmla="*/ 907 w 1162"/>
                  <a:gd name="T9" fmla="*/ 879 h 1134"/>
                  <a:gd name="T10" fmla="*/ 879 w 1162"/>
                  <a:gd name="T11" fmla="*/ 822 h 1134"/>
                  <a:gd name="T12" fmla="*/ 1021 w 1162"/>
                  <a:gd name="T13" fmla="*/ 822 h 1134"/>
                  <a:gd name="T14" fmla="*/ 1162 w 1162"/>
                  <a:gd name="T15" fmla="*/ 681 h 1134"/>
                  <a:gd name="T16" fmla="*/ 1049 w 1162"/>
                  <a:gd name="T17" fmla="*/ 624 h 1134"/>
                  <a:gd name="T18" fmla="*/ 1077 w 1162"/>
                  <a:gd name="T19" fmla="*/ 539 h 1134"/>
                  <a:gd name="T20" fmla="*/ 850 w 1162"/>
                  <a:gd name="T21" fmla="*/ 397 h 1134"/>
                  <a:gd name="T22" fmla="*/ 765 w 1162"/>
                  <a:gd name="T23" fmla="*/ 170 h 1134"/>
                  <a:gd name="T24" fmla="*/ 652 w 1162"/>
                  <a:gd name="T25" fmla="*/ 170 h 1134"/>
                  <a:gd name="T26" fmla="*/ 624 w 1162"/>
                  <a:gd name="T27" fmla="*/ 29 h 1134"/>
                  <a:gd name="T28" fmla="*/ 595 w 1162"/>
                  <a:gd name="T29" fmla="*/ 57 h 1134"/>
                  <a:gd name="T30" fmla="*/ 539 w 1162"/>
                  <a:gd name="T31" fmla="*/ 57 h 1134"/>
                  <a:gd name="T32" fmla="*/ 510 w 1162"/>
                  <a:gd name="T33" fmla="*/ 0 h 1134"/>
                  <a:gd name="T34" fmla="*/ 482 w 1162"/>
                  <a:gd name="T35" fmla="*/ 57 h 1134"/>
                  <a:gd name="T36" fmla="*/ 510 w 1162"/>
                  <a:gd name="T37" fmla="*/ 142 h 1134"/>
                  <a:gd name="T38" fmla="*/ 397 w 1162"/>
                  <a:gd name="T39" fmla="*/ 170 h 1134"/>
                  <a:gd name="T40" fmla="*/ 312 w 1162"/>
                  <a:gd name="T41" fmla="*/ 397 h 1134"/>
                  <a:gd name="T42" fmla="*/ 340 w 1162"/>
                  <a:gd name="T43" fmla="*/ 482 h 1134"/>
                  <a:gd name="T44" fmla="*/ 255 w 1162"/>
                  <a:gd name="T45" fmla="*/ 539 h 1134"/>
                  <a:gd name="T46" fmla="*/ 170 w 1162"/>
                  <a:gd name="T47" fmla="*/ 510 h 1134"/>
                  <a:gd name="T48" fmla="*/ 57 w 1162"/>
                  <a:gd name="T49" fmla="*/ 510 h 1134"/>
                  <a:gd name="T50" fmla="*/ 0 w 1162"/>
                  <a:gd name="T51" fmla="*/ 596 h 1134"/>
                  <a:gd name="T52" fmla="*/ 85 w 1162"/>
                  <a:gd name="T53" fmla="*/ 624 h 1134"/>
                  <a:gd name="T54" fmla="*/ 85 w 1162"/>
                  <a:gd name="T55" fmla="*/ 652 h 1134"/>
                  <a:gd name="T56" fmla="*/ 113 w 1162"/>
                  <a:gd name="T57" fmla="*/ 681 h 1134"/>
                  <a:gd name="T58" fmla="*/ 142 w 1162"/>
                  <a:gd name="T59" fmla="*/ 794 h 1134"/>
                  <a:gd name="T60" fmla="*/ 198 w 1162"/>
                  <a:gd name="T61" fmla="*/ 851 h 1134"/>
                  <a:gd name="T62" fmla="*/ 227 w 1162"/>
                  <a:gd name="T63" fmla="*/ 822 h 1134"/>
                  <a:gd name="T64" fmla="*/ 284 w 1162"/>
                  <a:gd name="T65" fmla="*/ 879 h 1134"/>
                  <a:gd name="T66" fmla="*/ 369 w 1162"/>
                  <a:gd name="T67" fmla="*/ 879 h 1134"/>
                  <a:gd name="T68" fmla="*/ 425 w 1162"/>
                  <a:gd name="T69" fmla="*/ 964 h 1134"/>
                  <a:gd name="T70" fmla="*/ 482 w 1162"/>
                  <a:gd name="T71" fmla="*/ 964 h 1134"/>
                  <a:gd name="T72" fmla="*/ 510 w 1162"/>
                  <a:gd name="T73" fmla="*/ 936 h 1134"/>
                  <a:gd name="T74" fmla="*/ 567 w 1162"/>
                  <a:gd name="T75" fmla="*/ 936 h 1134"/>
                  <a:gd name="T76" fmla="*/ 624 w 1162"/>
                  <a:gd name="T77" fmla="*/ 1021 h 1134"/>
                  <a:gd name="T78" fmla="*/ 652 w 1162"/>
                  <a:gd name="T79" fmla="*/ 992 h 1134"/>
                  <a:gd name="T80" fmla="*/ 680 w 1162"/>
                  <a:gd name="T81" fmla="*/ 1021 h 1134"/>
                  <a:gd name="T82" fmla="*/ 709 w 1162"/>
                  <a:gd name="T83" fmla="*/ 992 h 1134"/>
                  <a:gd name="T84" fmla="*/ 794 w 1162"/>
                  <a:gd name="T85" fmla="*/ 1049 h 1134"/>
                  <a:gd name="T86" fmla="*/ 822 w 1162"/>
                  <a:gd name="T87" fmla="*/ 1134 h 1134"/>
                  <a:gd name="T88" fmla="*/ 850 w 1162"/>
                  <a:gd name="T89" fmla="*/ 1134 h 1134"/>
                  <a:gd name="T90" fmla="*/ 907 w 1162"/>
                  <a:gd name="T91" fmla="*/ 1106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62" h="1134">
                    <a:moveTo>
                      <a:pt x="907" y="1106"/>
                    </a:moveTo>
                    <a:lnTo>
                      <a:pt x="879" y="1021"/>
                    </a:lnTo>
                    <a:lnTo>
                      <a:pt x="737" y="964"/>
                    </a:lnTo>
                    <a:lnTo>
                      <a:pt x="765" y="879"/>
                    </a:lnTo>
                    <a:lnTo>
                      <a:pt x="907" y="879"/>
                    </a:lnTo>
                    <a:lnTo>
                      <a:pt x="879" y="822"/>
                    </a:lnTo>
                    <a:lnTo>
                      <a:pt x="1021" y="822"/>
                    </a:lnTo>
                    <a:lnTo>
                      <a:pt x="1162" y="681"/>
                    </a:lnTo>
                    <a:lnTo>
                      <a:pt x="1049" y="624"/>
                    </a:lnTo>
                    <a:lnTo>
                      <a:pt x="1077" y="539"/>
                    </a:lnTo>
                    <a:lnTo>
                      <a:pt x="850" y="397"/>
                    </a:lnTo>
                    <a:lnTo>
                      <a:pt x="765" y="170"/>
                    </a:lnTo>
                    <a:lnTo>
                      <a:pt x="652" y="170"/>
                    </a:lnTo>
                    <a:lnTo>
                      <a:pt x="624" y="29"/>
                    </a:lnTo>
                    <a:lnTo>
                      <a:pt x="595" y="57"/>
                    </a:lnTo>
                    <a:lnTo>
                      <a:pt x="539" y="57"/>
                    </a:lnTo>
                    <a:lnTo>
                      <a:pt x="510" y="0"/>
                    </a:lnTo>
                    <a:lnTo>
                      <a:pt x="482" y="57"/>
                    </a:lnTo>
                    <a:lnTo>
                      <a:pt x="510" y="142"/>
                    </a:lnTo>
                    <a:lnTo>
                      <a:pt x="397" y="170"/>
                    </a:lnTo>
                    <a:lnTo>
                      <a:pt x="312" y="397"/>
                    </a:lnTo>
                    <a:lnTo>
                      <a:pt x="340" y="482"/>
                    </a:lnTo>
                    <a:lnTo>
                      <a:pt x="255" y="539"/>
                    </a:lnTo>
                    <a:lnTo>
                      <a:pt x="170" y="510"/>
                    </a:lnTo>
                    <a:lnTo>
                      <a:pt x="57" y="510"/>
                    </a:lnTo>
                    <a:lnTo>
                      <a:pt x="0" y="596"/>
                    </a:lnTo>
                    <a:lnTo>
                      <a:pt x="85" y="624"/>
                    </a:lnTo>
                    <a:lnTo>
                      <a:pt x="85" y="652"/>
                    </a:lnTo>
                    <a:lnTo>
                      <a:pt x="113" y="681"/>
                    </a:lnTo>
                    <a:lnTo>
                      <a:pt x="142" y="794"/>
                    </a:lnTo>
                    <a:lnTo>
                      <a:pt x="198" y="851"/>
                    </a:lnTo>
                    <a:lnTo>
                      <a:pt x="227" y="822"/>
                    </a:lnTo>
                    <a:lnTo>
                      <a:pt x="284" y="879"/>
                    </a:lnTo>
                    <a:lnTo>
                      <a:pt x="369" y="879"/>
                    </a:lnTo>
                    <a:lnTo>
                      <a:pt x="425" y="964"/>
                    </a:lnTo>
                    <a:lnTo>
                      <a:pt x="482" y="964"/>
                    </a:lnTo>
                    <a:lnTo>
                      <a:pt x="510" y="936"/>
                    </a:lnTo>
                    <a:lnTo>
                      <a:pt x="567" y="936"/>
                    </a:lnTo>
                    <a:lnTo>
                      <a:pt x="624" y="1021"/>
                    </a:lnTo>
                    <a:lnTo>
                      <a:pt x="652" y="992"/>
                    </a:lnTo>
                    <a:lnTo>
                      <a:pt x="680" y="1021"/>
                    </a:lnTo>
                    <a:lnTo>
                      <a:pt x="709" y="992"/>
                    </a:lnTo>
                    <a:lnTo>
                      <a:pt x="794" y="1049"/>
                    </a:lnTo>
                    <a:lnTo>
                      <a:pt x="822" y="1134"/>
                    </a:lnTo>
                    <a:lnTo>
                      <a:pt x="850" y="1134"/>
                    </a:lnTo>
                    <a:lnTo>
                      <a:pt x="907" y="110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1975" y="5903"/>
                <a:ext cx="3289" cy="1956"/>
              </a:xfrm>
              <a:custGeom>
                <a:avLst/>
                <a:gdLst>
                  <a:gd name="T0" fmla="*/ 170 w 3289"/>
                  <a:gd name="T1" fmla="*/ 1219 h 1956"/>
                  <a:gd name="T2" fmla="*/ 312 w 3289"/>
                  <a:gd name="T3" fmla="*/ 1162 h 1956"/>
                  <a:gd name="T4" fmla="*/ 482 w 3289"/>
                  <a:gd name="T5" fmla="*/ 879 h 1956"/>
                  <a:gd name="T6" fmla="*/ 680 w 3289"/>
                  <a:gd name="T7" fmla="*/ 822 h 1956"/>
                  <a:gd name="T8" fmla="*/ 709 w 3289"/>
                  <a:gd name="T9" fmla="*/ 680 h 1956"/>
                  <a:gd name="T10" fmla="*/ 794 w 3289"/>
                  <a:gd name="T11" fmla="*/ 510 h 1956"/>
                  <a:gd name="T12" fmla="*/ 992 w 3289"/>
                  <a:gd name="T13" fmla="*/ 595 h 1956"/>
                  <a:gd name="T14" fmla="*/ 1134 w 3289"/>
                  <a:gd name="T15" fmla="*/ 652 h 1956"/>
                  <a:gd name="T16" fmla="*/ 1247 w 3289"/>
                  <a:gd name="T17" fmla="*/ 567 h 1956"/>
                  <a:gd name="T18" fmla="*/ 1276 w 3289"/>
                  <a:gd name="T19" fmla="*/ 397 h 1956"/>
                  <a:gd name="T20" fmla="*/ 1276 w 3289"/>
                  <a:gd name="T21" fmla="*/ 312 h 1956"/>
                  <a:gd name="T22" fmla="*/ 1332 w 3289"/>
                  <a:gd name="T23" fmla="*/ 199 h 1956"/>
                  <a:gd name="T24" fmla="*/ 1332 w 3289"/>
                  <a:gd name="T25" fmla="*/ 113 h 1956"/>
                  <a:gd name="T26" fmla="*/ 1446 w 3289"/>
                  <a:gd name="T27" fmla="*/ 57 h 1956"/>
                  <a:gd name="T28" fmla="*/ 1559 w 3289"/>
                  <a:gd name="T29" fmla="*/ 0 h 1956"/>
                  <a:gd name="T30" fmla="*/ 1616 w 3289"/>
                  <a:gd name="T31" fmla="*/ 85 h 1956"/>
                  <a:gd name="T32" fmla="*/ 1786 w 3289"/>
                  <a:gd name="T33" fmla="*/ 312 h 1956"/>
                  <a:gd name="T34" fmla="*/ 1871 w 3289"/>
                  <a:gd name="T35" fmla="*/ 482 h 1956"/>
                  <a:gd name="T36" fmla="*/ 2098 w 3289"/>
                  <a:gd name="T37" fmla="*/ 595 h 1956"/>
                  <a:gd name="T38" fmla="*/ 2353 w 3289"/>
                  <a:gd name="T39" fmla="*/ 454 h 1956"/>
                  <a:gd name="T40" fmla="*/ 2495 w 3289"/>
                  <a:gd name="T41" fmla="*/ 340 h 1956"/>
                  <a:gd name="T42" fmla="*/ 2722 w 3289"/>
                  <a:gd name="T43" fmla="*/ 312 h 1956"/>
                  <a:gd name="T44" fmla="*/ 2750 w 3289"/>
                  <a:gd name="T45" fmla="*/ 85 h 1956"/>
                  <a:gd name="T46" fmla="*/ 2863 w 3289"/>
                  <a:gd name="T47" fmla="*/ 28 h 1956"/>
                  <a:gd name="T48" fmla="*/ 2977 w 3289"/>
                  <a:gd name="T49" fmla="*/ 85 h 1956"/>
                  <a:gd name="T50" fmla="*/ 3175 w 3289"/>
                  <a:gd name="T51" fmla="*/ 85 h 1956"/>
                  <a:gd name="T52" fmla="*/ 3289 w 3289"/>
                  <a:gd name="T53" fmla="*/ 227 h 1956"/>
                  <a:gd name="T54" fmla="*/ 3260 w 3289"/>
                  <a:gd name="T55" fmla="*/ 397 h 1956"/>
                  <a:gd name="T56" fmla="*/ 3090 w 3289"/>
                  <a:gd name="T57" fmla="*/ 624 h 1956"/>
                  <a:gd name="T58" fmla="*/ 2948 w 3289"/>
                  <a:gd name="T59" fmla="*/ 680 h 1956"/>
                  <a:gd name="T60" fmla="*/ 2948 w 3289"/>
                  <a:gd name="T61" fmla="*/ 766 h 1956"/>
                  <a:gd name="T62" fmla="*/ 2920 w 3289"/>
                  <a:gd name="T63" fmla="*/ 879 h 1956"/>
                  <a:gd name="T64" fmla="*/ 2778 w 3289"/>
                  <a:gd name="T65" fmla="*/ 1106 h 1956"/>
                  <a:gd name="T66" fmla="*/ 2552 w 3289"/>
                  <a:gd name="T67" fmla="*/ 1162 h 1956"/>
                  <a:gd name="T68" fmla="*/ 2381 w 3289"/>
                  <a:gd name="T69" fmla="*/ 1304 h 1956"/>
                  <a:gd name="T70" fmla="*/ 2268 w 3289"/>
                  <a:gd name="T71" fmla="*/ 1304 h 1956"/>
                  <a:gd name="T72" fmla="*/ 2098 w 3289"/>
                  <a:gd name="T73" fmla="*/ 1418 h 1956"/>
                  <a:gd name="T74" fmla="*/ 1701 w 3289"/>
                  <a:gd name="T75" fmla="*/ 1276 h 1956"/>
                  <a:gd name="T76" fmla="*/ 1644 w 3289"/>
                  <a:gd name="T77" fmla="*/ 1247 h 1956"/>
                  <a:gd name="T78" fmla="*/ 1644 w 3289"/>
                  <a:gd name="T79" fmla="*/ 1162 h 1956"/>
                  <a:gd name="T80" fmla="*/ 1389 w 3289"/>
                  <a:gd name="T81" fmla="*/ 1191 h 1956"/>
                  <a:gd name="T82" fmla="*/ 1304 w 3289"/>
                  <a:gd name="T83" fmla="*/ 1191 h 1956"/>
                  <a:gd name="T84" fmla="*/ 1162 w 3289"/>
                  <a:gd name="T85" fmla="*/ 1049 h 1956"/>
                  <a:gd name="T86" fmla="*/ 992 w 3289"/>
                  <a:gd name="T87" fmla="*/ 1134 h 1956"/>
                  <a:gd name="T88" fmla="*/ 1077 w 3289"/>
                  <a:gd name="T89" fmla="*/ 1304 h 1956"/>
                  <a:gd name="T90" fmla="*/ 1247 w 3289"/>
                  <a:gd name="T91" fmla="*/ 1361 h 1956"/>
                  <a:gd name="T92" fmla="*/ 1134 w 3289"/>
                  <a:gd name="T93" fmla="*/ 1531 h 1956"/>
                  <a:gd name="T94" fmla="*/ 1049 w 3289"/>
                  <a:gd name="T95" fmla="*/ 1729 h 1956"/>
                  <a:gd name="T96" fmla="*/ 737 w 3289"/>
                  <a:gd name="T97" fmla="*/ 1871 h 1956"/>
                  <a:gd name="T98" fmla="*/ 454 w 3289"/>
                  <a:gd name="T99" fmla="*/ 1928 h 1956"/>
                  <a:gd name="T100" fmla="*/ 567 w 3289"/>
                  <a:gd name="T101" fmla="*/ 1758 h 1956"/>
                  <a:gd name="T102" fmla="*/ 397 w 3289"/>
                  <a:gd name="T103" fmla="*/ 1644 h 1956"/>
                  <a:gd name="T104" fmla="*/ 227 w 3289"/>
                  <a:gd name="T105" fmla="*/ 1588 h 1956"/>
                  <a:gd name="T106" fmla="*/ 28 w 3289"/>
                  <a:gd name="T107" fmla="*/ 1474 h 1956"/>
                  <a:gd name="T108" fmla="*/ 0 w 3289"/>
                  <a:gd name="T109" fmla="*/ 1219 h 1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289" h="1956">
                    <a:moveTo>
                      <a:pt x="0" y="1219"/>
                    </a:moveTo>
                    <a:lnTo>
                      <a:pt x="170" y="1219"/>
                    </a:lnTo>
                    <a:lnTo>
                      <a:pt x="199" y="1106"/>
                    </a:lnTo>
                    <a:lnTo>
                      <a:pt x="312" y="1162"/>
                    </a:lnTo>
                    <a:lnTo>
                      <a:pt x="369" y="964"/>
                    </a:lnTo>
                    <a:lnTo>
                      <a:pt x="482" y="879"/>
                    </a:lnTo>
                    <a:lnTo>
                      <a:pt x="680" y="851"/>
                    </a:lnTo>
                    <a:lnTo>
                      <a:pt x="680" y="822"/>
                    </a:lnTo>
                    <a:lnTo>
                      <a:pt x="595" y="709"/>
                    </a:lnTo>
                    <a:lnTo>
                      <a:pt x="709" y="680"/>
                    </a:lnTo>
                    <a:lnTo>
                      <a:pt x="709" y="567"/>
                    </a:lnTo>
                    <a:lnTo>
                      <a:pt x="794" y="510"/>
                    </a:lnTo>
                    <a:lnTo>
                      <a:pt x="907" y="539"/>
                    </a:lnTo>
                    <a:lnTo>
                      <a:pt x="992" y="595"/>
                    </a:lnTo>
                    <a:lnTo>
                      <a:pt x="1049" y="567"/>
                    </a:lnTo>
                    <a:lnTo>
                      <a:pt x="1134" y="652"/>
                    </a:lnTo>
                    <a:lnTo>
                      <a:pt x="1219" y="624"/>
                    </a:lnTo>
                    <a:lnTo>
                      <a:pt x="1247" y="567"/>
                    </a:lnTo>
                    <a:lnTo>
                      <a:pt x="1304" y="539"/>
                    </a:lnTo>
                    <a:lnTo>
                      <a:pt x="1276" y="397"/>
                    </a:lnTo>
                    <a:lnTo>
                      <a:pt x="1247" y="369"/>
                    </a:lnTo>
                    <a:lnTo>
                      <a:pt x="1276" y="312"/>
                    </a:lnTo>
                    <a:lnTo>
                      <a:pt x="1219" y="255"/>
                    </a:lnTo>
                    <a:lnTo>
                      <a:pt x="1332" y="199"/>
                    </a:lnTo>
                    <a:lnTo>
                      <a:pt x="1361" y="170"/>
                    </a:lnTo>
                    <a:lnTo>
                      <a:pt x="1332" y="113"/>
                    </a:lnTo>
                    <a:lnTo>
                      <a:pt x="1361" y="28"/>
                    </a:lnTo>
                    <a:lnTo>
                      <a:pt x="1446" y="57"/>
                    </a:lnTo>
                    <a:lnTo>
                      <a:pt x="1503" y="0"/>
                    </a:lnTo>
                    <a:lnTo>
                      <a:pt x="1559" y="0"/>
                    </a:lnTo>
                    <a:lnTo>
                      <a:pt x="1588" y="85"/>
                    </a:lnTo>
                    <a:lnTo>
                      <a:pt x="1616" y="85"/>
                    </a:lnTo>
                    <a:lnTo>
                      <a:pt x="1644" y="199"/>
                    </a:lnTo>
                    <a:lnTo>
                      <a:pt x="1786" y="312"/>
                    </a:lnTo>
                    <a:lnTo>
                      <a:pt x="1871" y="340"/>
                    </a:lnTo>
                    <a:lnTo>
                      <a:pt x="1871" y="482"/>
                    </a:lnTo>
                    <a:lnTo>
                      <a:pt x="1928" y="482"/>
                    </a:lnTo>
                    <a:lnTo>
                      <a:pt x="2098" y="595"/>
                    </a:lnTo>
                    <a:lnTo>
                      <a:pt x="2325" y="510"/>
                    </a:lnTo>
                    <a:lnTo>
                      <a:pt x="2353" y="454"/>
                    </a:lnTo>
                    <a:lnTo>
                      <a:pt x="2410" y="425"/>
                    </a:lnTo>
                    <a:lnTo>
                      <a:pt x="2495" y="340"/>
                    </a:lnTo>
                    <a:lnTo>
                      <a:pt x="2608" y="397"/>
                    </a:lnTo>
                    <a:lnTo>
                      <a:pt x="2722" y="312"/>
                    </a:lnTo>
                    <a:lnTo>
                      <a:pt x="2750" y="170"/>
                    </a:lnTo>
                    <a:lnTo>
                      <a:pt x="2750" y="85"/>
                    </a:lnTo>
                    <a:lnTo>
                      <a:pt x="2807" y="28"/>
                    </a:lnTo>
                    <a:lnTo>
                      <a:pt x="2863" y="28"/>
                    </a:lnTo>
                    <a:lnTo>
                      <a:pt x="2892" y="85"/>
                    </a:lnTo>
                    <a:lnTo>
                      <a:pt x="2977" y="85"/>
                    </a:lnTo>
                    <a:lnTo>
                      <a:pt x="3062" y="57"/>
                    </a:lnTo>
                    <a:lnTo>
                      <a:pt x="3175" y="85"/>
                    </a:lnTo>
                    <a:lnTo>
                      <a:pt x="3260" y="85"/>
                    </a:lnTo>
                    <a:lnTo>
                      <a:pt x="3289" y="227"/>
                    </a:lnTo>
                    <a:lnTo>
                      <a:pt x="3232" y="255"/>
                    </a:lnTo>
                    <a:lnTo>
                      <a:pt x="3260" y="397"/>
                    </a:lnTo>
                    <a:lnTo>
                      <a:pt x="3204" y="425"/>
                    </a:lnTo>
                    <a:lnTo>
                      <a:pt x="3090" y="624"/>
                    </a:lnTo>
                    <a:lnTo>
                      <a:pt x="3062" y="624"/>
                    </a:lnTo>
                    <a:lnTo>
                      <a:pt x="2948" y="680"/>
                    </a:lnTo>
                    <a:lnTo>
                      <a:pt x="2977" y="737"/>
                    </a:lnTo>
                    <a:lnTo>
                      <a:pt x="2948" y="766"/>
                    </a:lnTo>
                    <a:lnTo>
                      <a:pt x="2948" y="851"/>
                    </a:lnTo>
                    <a:lnTo>
                      <a:pt x="2920" y="879"/>
                    </a:lnTo>
                    <a:lnTo>
                      <a:pt x="2892" y="1021"/>
                    </a:lnTo>
                    <a:lnTo>
                      <a:pt x="2778" y="1106"/>
                    </a:lnTo>
                    <a:lnTo>
                      <a:pt x="2722" y="1106"/>
                    </a:lnTo>
                    <a:lnTo>
                      <a:pt x="2552" y="1162"/>
                    </a:lnTo>
                    <a:lnTo>
                      <a:pt x="2552" y="1219"/>
                    </a:lnTo>
                    <a:lnTo>
                      <a:pt x="2381" y="1304"/>
                    </a:lnTo>
                    <a:lnTo>
                      <a:pt x="2296" y="1276"/>
                    </a:lnTo>
                    <a:lnTo>
                      <a:pt x="2268" y="1304"/>
                    </a:lnTo>
                    <a:lnTo>
                      <a:pt x="2240" y="1361"/>
                    </a:lnTo>
                    <a:lnTo>
                      <a:pt x="2098" y="1418"/>
                    </a:lnTo>
                    <a:lnTo>
                      <a:pt x="1956" y="1361"/>
                    </a:lnTo>
                    <a:lnTo>
                      <a:pt x="1701" y="1276"/>
                    </a:lnTo>
                    <a:lnTo>
                      <a:pt x="1673" y="1247"/>
                    </a:lnTo>
                    <a:lnTo>
                      <a:pt x="1644" y="1247"/>
                    </a:lnTo>
                    <a:lnTo>
                      <a:pt x="1616" y="1219"/>
                    </a:lnTo>
                    <a:lnTo>
                      <a:pt x="1644" y="1162"/>
                    </a:lnTo>
                    <a:lnTo>
                      <a:pt x="1531" y="1162"/>
                    </a:lnTo>
                    <a:lnTo>
                      <a:pt x="1389" y="1191"/>
                    </a:lnTo>
                    <a:lnTo>
                      <a:pt x="1332" y="1162"/>
                    </a:lnTo>
                    <a:lnTo>
                      <a:pt x="1304" y="1191"/>
                    </a:lnTo>
                    <a:lnTo>
                      <a:pt x="1219" y="1162"/>
                    </a:lnTo>
                    <a:lnTo>
                      <a:pt x="1162" y="1049"/>
                    </a:lnTo>
                    <a:lnTo>
                      <a:pt x="1077" y="1134"/>
                    </a:lnTo>
                    <a:lnTo>
                      <a:pt x="992" y="1134"/>
                    </a:lnTo>
                    <a:lnTo>
                      <a:pt x="964" y="1219"/>
                    </a:lnTo>
                    <a:lnTo>
                      <a:pt x="1077" y="1304"/>
                    </a:lnTo>
                    <a:lnTo>
                      <a:pt x="1247" y="1276"/>
                    </a:lnTo>
                    <a:lnTo>
                      <a:pt x="1247" y="1361"/>
                    </a:lnTo>
                    <a:lnTo>
                      <a:pt x="1134" y="1446"/>
                    </a:lnTo>
                    <a:lnTo>
                      <a:pt x="1134" y="1531"/>
                    </a:lnTo>
                    <a:lnTo>
                      <a:pt x="992" y="1588"/>
                    </a:lnTo>
                    <a:lnTo>
                      <a:pt x="1049" y="1729"/>
                    </a:lnTo>
                    <a:lnTo>
                      <a:pt x="992" y="1814"/>
                    </a:lnTo>
                    <a:lnTo>
                      <a:pt x="737" y="1871"/>
                    </a:lnTo>
                    <a:lnTo>
                      <a:pt x="595" y="1956"/>
                    </a:lnTo>
                    <a:lnTo>
                      <a:pt x="454" y="1928"/>
                    </a:lnTo>
                    <a:lnTo>
                      <a:pt x="482" y="1814"/>
                    </a:lnTo>
                    <a:lnTo>
                      <a:pt x="567" y="1758"/>
                    </a:lnTo>
                    <a:lnTo>
                      <a:pt x="567" y="1701"/>
                    </a:lnTo>
                    <a:lnTo>
                      <a:pt x="397" y="1644"/>
                    </a:lnTo>
                    <a:lnTo>
                      <a:pt x="425" y="1503"/>
                    </a:lnTo>
                    <a:lnTo>
                      <a:pt x="227" y="1588"/>
                    </a:lnTo>
                    <a:lnTo>
                      <a:pt x="142" y="1446"/>
                    </a:lnTo>
                    <a:lnTo>
                      <a:pt x="28" y="1474"/>
                    </a:lnTo>
                    <a:lnTo>
                      <a:pt x="0" y="1361"/>
                    </a:lnTo>
                    <a:lnTo>
                      <a:pt x="0" y="121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3591" y="5563"/>
                <a:ext cx="1134" cy="935"/>
              </a:xfrm>
              <a:custGeom>
                <a:avLst/>
                <a:gdLst>
                  <a:gd name="T0" fmla="*/ 0 w 1134"/>
                  <a:gd name="T1" fmla="*/ 425 h 935"/>
                  <a:gd name="T2" fmla="*/ 28 w 1134"/>
                  <a:gd name="T3" fmla="*/ 368 h 935"/>
                  <a:gd name="T4" fmla="*/ 142 w 1134"/>
                  <a:gd name="T5" fmla="*/ 368 h 935"/>
                  <a:gd name="T6" fmla="*/ 255 w 1134"/>
                  <a:gd name="T7" fmla="*/ 283 h 935"/>
                  <a:gd name="T8" fmla="*/ 227 w 1134"/>
                  <a:gd name="T9" fmla="*/ 28 h 935"/>
                  <a:gd name="T10" fmla="*/ 397 w 1134"/>
                  <a:gd name="T11" fmla="*/ 0 h 935"/>
                  <a:gd name="T12" fmla="*/ 510 w 1134"/>
                  <a:gd name="T13" fmla="*/ 0 h 935"/>
                  <a:gd name="T14" fmla="*/ 595 w 1134"/>
                  <a:gd name="T15" fmla="*/ 85 h 935"/>
                  <a:gd name="T16" fmla="*/ 652 w 1134"/>
                  <a:gd name="T17" fmla="*/ 28 h 935"/>
                  <a:gd name="T18" fmla="*/ 680 w 1134"/>
                  <a:gd name="T19" fmla="*/ 85 h 935"/>
                  <a:gd name="T20" fmla="*/ 765 w 1134"/>
                  <a:gd name="T21" fmla="*/ 57 h 935"/>
                  <a:gd name="T22" fmla="*/ 850 w 1134"/>
                  <a:gd name="T23" fmla="*/ 170 h 935"/>
                  <a:gd name="T24" fmla="*/ 907 w 1134"/>
                  <a:gd name="T25" fmla="*/ 170 h 935"/>
                  <a:gd name="T26" fmla="*/ 964 w 1134"/>
                  <a:gd name="T27" fmla="*/ 227 h 935"/>
                  <a:gd name="T28" fmla="*/ 964 w 1134"/>
                  <a:gd name="T29" fmla="*/ 255 h 935"/>
                  <a:gd name="T30" fmla="*/ 1021 w 1134"/>
                  <a:gd name="T31" fmla="*/ 255 h 935"/>
                  <a:gd name="T32" fmla="*/ 1134 w 1134"/>
                  <a:gd name="T33" fmla="*/ 425 h 935"/>
                  <a:gd name="T34" fmla="*/ 1134 w 1134"/>
                  <a:gd name="T35" fmla="*/ 510 h 935"/>
                  <a:gd name="T36" fmla="*/ 1106 w 1134"/>
                  <a:gd name="T37" fmla="*/ 652 h 935"/>
                  <a:gd name="T38" fmla="*/ 992 w 1134"/>
                  <a:gd name="T39" fmla="*/ 737 h 935"/>
                  <a:gd name="T40" fmla="*/ 879 w 1134"/>
                  <a:gd name="T41" fmla="*/ 680 h 935"/>
                  <a:gd name="T42" fmla="*/ 794 w 1134"/>
                  <a:gd name="T43" fmla="*/ 765 h 935"/>
                  <a:gd name="T44" fmla="*/ 737 w 1134"/>
                  <a:gd name="T45" fmla="*/ 794 h 935"/>
                  <a:gd name="T46" fmla="*/ 709 w 1134"/>
                  <a:gd name="T47" fmla="*/ 850 h 935"/>
                  <a:gd name="T48" fmla="*/ 482 w 1134"/>
                  <a:gd name="T49" fmla="*/ 935 h 935"/>
                  <a:gd name="T50" fmla="*/ 312 w 1134"/>
                  <a:gd name="T51" fmla="*/ 822 h 935"/>
                  <a:gd name="T52" fmla="*/ 255 w 1134"/>
                  <a:gd name="T53" fmla="*/ 822 h 935"/>
                  <a:gd name="T54" fmla="*/ 255 w 1134"/>
                  <a:gd name="T55" fmla="*/ 680 h 935"/>
                  <a:gd name="T56" fmla="*/ 170 w 1134"/>
                  <a:gd name="T57" fmla="*/ 652 h 935"/>
                  <a:gd name="T58" fmla="*/ 28 w 1134"/>
                  <a:gd name="T59" fmla="*/ 539 h 935"/>
                  <a:gd name="T60" fmla="*/ 0 w 1134"/>
                  <a:gd name="T61" fmla="*/ 4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34" h="935">
                    <a:moveTo>
                      <a:pt x="0" y="425"/>
                    </a:moveTo>
                    <a:lnTo>
                      <a:pt x="28" y="368"/>
                    </a:lnTo>
                    <a:lnTo>
                      <a:pt x="142" y="368"/>
                    </a:lnTo>
                    <a:lnTo>
                      <a:pt x="255" y="283"/>
                    </a:lnTo>
                    <a:lnTo>
                      <a:pt x="227" y="28"/>
                    </a:lnTo>
                    <a:lnTo>
                      <a:pt x="397" y="0"/>
                    </a:lnTo>
                    <a:lnTo>
                      <a:pt x="510" y="0"/>
                    </a:lnTo>
                    <a:lnTo>
                      <a:pt x="595" y="85"/>
                    </a:lnTo>
                    <a:lnTo>
                      <a:pt x="652" y="28"/>
                    </a:lnTo>
                    <a:lnTo>
                      <a:pt x="680" y="85"/>
                    </a:lnTo>
                    <a:lnTo>
                      <a:pt x="765" y="57"/>
                    </a:lnTo>
                    <a:lnTo>
                      <a:pt x="850" y="170"/>
                    </a:lnTo>
                    <a:lnTo>
                      <a:pt x="907" y="170"/>
                    </a:lnTo>
                    <a:lnTo>
                      <a:pt x="964" y="227"/>
                    </a:lnTo>
                    <a:lnTo>
                      <a:pt x="964" y="255"/>
                    </a:lnTo>
                    <a:lnTo>
                      <a:pt x="1021" y="255"/>
                    </a:lnTo>
                    <a:lnTo>
                      <a:pt x="1134" y="425"/>
                    </a:lnTo>
                    <a:lnTo>
                      <a:pt x="1134" y="510"/>
                    </a:lnTo>
                    <a:lnTo>
                      <a:pt x="1106" y="652"/>
                    </a:lnTo>
                    <a:lnTo>
                      <a:pt x="992" y="737"/>
                    </a:lnTo>
                    <a:lnTo>
                      <a:pt x="879" y="680"/>
                    </a:lnTo>
                    <a:lnTo>
                      <a:pt x="794" y="765"/>
                    </a:lnTo>
                    <a:lnTo>
                      <a:pt x="737" y="794"/>
                    </a:lnTo>
                    <a:lnTo>
                      <a:pt x="709" y="850"/>
                    </a:lnTo>
                    <a:lnTo>
                      <a:pt x="482" y="935"/>
                    </a:lnTo>
                    <a:lnTo>
                      <a:pt x="312" y="822"/>
                    </a:lnTo>
                    <a:lnTo>
                      <a:pt x="255" y="822"/>
                    </a:lnTo>
                    <a:lnTo>
                      <a:pt x="255" y="680"/>
                    </a:lnTo>
                    <a:lnTo>
                      <a:pt x="170" y="652"/>
                    </a:lnTo>
                    <a:lnTo>
                      <a:pt x="28" y="539"/>
                    </a:lnTo>
                    <a:lnTo>
                      <a:pt x="0" y="42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2627" y="5648"/>
                <a:ext cx="709" cy="907"/>
              </a:xfrm>
              <a:custGeom>
                <a:avLst/>
                <a:gdLst>
                  <a:gd name="T0" fmla="*/ 709 w 709"/>
                  <a:gd name="T1" fmla="*/ 283 h 907"/>
                  <a:gd name="T2" fmla="*/ 680 w 709"/>
                  <a:gd name="T3" fmla="*/ 368 h 907"/>
                  <a:gd name="T4" fmla="*/ 709 w 709"/>
                  <a:gd name="T5" fmla="*/ 425 h 907"/>
                  <a:gd name="T6" fmla="*/ 680 w 709"/>
                  <a:gd name="T7" fmla="*/ 454 h 907"/>
                  <a:gd name="T8" fmla="*/ 567 w 709"/>
                  <a:gd name="T9" fmla="*/ 510 h 907"/>
                  <a:gd name="T10" fmla="*/ 624 w 709"/>
                  <a:gd name="T11" fmla="*/ 567 h 907"/>
                  <a:gd name="T12" fmla="*/ 595 w 709"/>
                  <a:gd name="T13" fmla="*/ 624 h 907"/>
                  <a:gd name="T14" fmla="*/ 624 w 709"/>
                  <a:gd name="T15" fmla="*/ 652 h 907"/>
                  <a:gd name="T16" fmla="*/ 652 w 709"/>
                  <a:gd name="T17" fmla="*/ 794 h 907"/>
                  <a:gd name="T18" fmla="*/ 595 w 709"/>
                  <a:gd name="T19" fmla="*/ 822 h 907"/>
                  <a:gd name="T20" fmla="*/ 567 w 709"/>
                  <a:gd name="T21" fmla="*/ 879 h 907"/>
                  <a:gd name="T22" fmla="*/ 482 w 709"/>
                  <a:gd name="T23" fmla="*/ 907 h 907"/>
                  <a:gd name="T24" fmla="*/ 397 w 709"/>
                  <a:gd name="T25" fmla="*/ 822 h 907"/>
                  <a:gd name="T26" fmla="*/ 340 w 709"/>
                  <a:gd name="T27" fmla="*/ 850 h 907"/>
                  <a:gd name="T28" fmla="*/ 255 w 709"/>
                  <a:gd name="T29" fmla="*/ 794 h 907"/>
                  <a:gd name="T30" fmla="*/ 142 w 709"/>
                  <a:gd name="T31" fmla="*/ 765 h 907"/>
                  <a:gd name="T32" fmla="*/ 114 w 709"/>
                  <a:gd name="T33" fmla="*/ 680 h 907"/>
                  <a:gd name="T34" fmla="*/ 28 w 709"/>
                  <a:gd name="T35" fmla="*/ 595 h 907"/>
                  <a:gd name="T36" fmla="*/ 57 w 709"/>
                  <a:gd name="T37" fmla="*/ 510 h 907"/>
                  <a:gd name="T38" fmla="*/ 0 w 709"/>
                  <a:gd name="T39" fmla="*/ 482 h 907"/>
                  <a:gd name="T40" fmla="*/ 0 w 709"/>
                  <a:gd name="T41" fmla="*/ 397 h 907"/>
                  <a:gd name="T42" fmla="*/ 0 w 709"/>
                  <a:gd name="T43" fmla="*/ 368 h 907"/>
                  <a:gd name="T44" fmla="*/ 0 w 709"/>
                  <a:gd name="T45" fmla="*/ 255 h 907"/>
                  <a:gd name="T46" fmla="*/ 85 w 709"/>
                  <a:gd name="T47" fmla="*/ 198 h 907"/>
                  <a:gd name="T48" fmla="*/ 142 w 709"/>
                  <a:gd name="T49" fmla="*/ 85 h 907"/>
                  <a:gd name="T50" fmla="*/ 114 w 709"/>
                  <a:gd name="T51" fmla="*/ 0 h 907"/>
                  <a:gd name="T52" fmla="*/ 227 w 709"/>
                  <a:gd name="T53" fmla="*/ 28 h 907"/>
                  <a:gd name="T54" fmla="*/ 284 w 709"/>
                  <a:gd name="T55" fmla="*/ 57 h 907"/>
                  <a:gd name="T56" fmla="*/ 340 w 709"/>
                  <a:gd name="T57" fmla="*/ 227 h 907"/>
                  <a:gd name="T58" fmla="*/ 425 w 709"/>
                  <a:gd name="T59" fmla="*/ 283 h 907"/>
                  <a:gd name="T60" fmla="*/ 482 w 709"/>
                  <a:gd name="T61" fmla="*/ 255 h 907"/>
                  <a:gd name="T62" fmla="*/ 539 w 709"/>
                  <a:gd name="T63" fmla="*/ 255 h 907"/>
                  <a:gd name="T64" fmla="*/ 539 w 709"/>
                  <a:gd name="T65" fmla="*/ 283 h 907"/>
                  <a:gd name="T66" fmla="*/ 595 w 709"/>
                  <a:gd name="T67" fmla="*/ 283 h 907"/>
                  <a:gd name="T68" fmla="*/ 595 w 709"/>
                  <a:gd name="T69" fmla="*/ 255 h 907"/>
                  <a:gd name="T70" fmla="*/ 539 w 709"/>
                  <a:gd name="T71" fmla="*/ 170 h 907"/>
                  <a:gd name="T72" fmla="*/ 652 w 709"/>
                  <a:gd name="T73" fmla="*/ 198 h 907"/>
                  <a:gd name="T74" fmla="*/ 709 w 709"/>
                  <a:gd name="T75" fmla="*/ 28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9" h="907">
                    <a:moveTo>
                      <a:pt x="709" y="283"/>
                    </a:moveTo>
                    <a:lnTo>
                      <a:pt x="680" y="368"/>
                    </a:lnTo>
                    <a:lnTo>
                      <a:pt x="709" y="425"/>
                    </a:lnTo>
                    <a:lnTo>
                      <a:pt x="680" y="454"/>
                    </a:lnTo>
                    <a:lnTo>
                      <a:pt x="567" y="510"/>
                    </a:lnTo>
                    <a:lnTo>
                      <a:pt x="624" y="567"/>
                    </a:lnTo>
                    <a:lnTo>
                      <a:pt x="595" y="624"/>
                    </a:lnTo>
                    <a:lnTo>
                      <a:pt x="624" y="652"/>
                    </a:lnTo>
                    <a:lnTo>
                      <a:pt x="652" y="794"/>
                    </a:lnTo>
                    <a:lnTo>
                      <a:pt x="595" y="822"/>
                    </a:lnTo>
                    <a:lnTo>
                      <a:pt x="567" y="879"/>
                    </a:lnTo>
                    <a:lnTo>
                      <a:pt x="482" y="907"/>
                    </a:lnTo>
                    <a:lnTo>
                      <a:pt x="397" y="822"/>
                    </a:lnTo>
                    <a:lnTo>
                      <a:pt x="340" y="850"/>
                    </a:lnTo>
                    <a:lnTo>
                      <a:pt x="255" y="794"/>
                    </a:lnTo>
                    <a:lnTo>
                      <a:pt x="142" y="765"/>
                    </a:lnTo>
                    <a:lnTo>
                      <a:pt x="114" y="680"/>
                    </a:lnTo>
                    <a:lnTo>
                      <a:pt x="28" y="595"/>
                    </a:lnTo>
                    <a:lnTo>
                      <a:pt x="57" y="510"/>
                    </a:lnTo>
                    <a:lnTo>
                      <a:pt x="0" y="482"/>
                    </a:lnTo>
                    <a:lnTo>
                      <a:pt x="0" y="397"/>
                    </a:lnTo>
                    <a:lnTo>
                      <a:pt x="0" y="368"/>
                    </a:lnTo>
                    <a:lnTo>
                      <a:pt x="0" y="255"/>
                    </a:lnTo>
                    <a:lnTo>
                      <a:pt x="85" y="198"/>
                    </a:lnTo>
                    <a:lnTo>
                      <a:pt x="142" y="85"/>
                    </a:lnTo>
                    <a:lnTo>
                      <a:pt x="114" y="0"/>
                    </a:lnTo>
                    <a:lnTo>
                      <a:pt x="227" y="28"/>
                    </a:lnTo>
                    <a:lnTo>
                      <a:pt x="284" y="57"/>
                    </a:lnTo>
                    <a:lnTo>
                      <a:pt x="340" y="227"/>
                    </a:lnTo>
                    <a:lnTo>
                      <a:pt x="425" y="283"/>
                    </a:lnTo>
                    <a:lnTo>
                      <a:pt x="482" y="255"/>
                    </a:lnTo>
                    <a:lnTo>
                      <a:pt x="539" y="255"/>
                    </a:lnTo>
                    <a:lnTo>
                      <a:pt x="539" y="283"/>
                    </a:lnTo>
                    <a:lnTo>
                      <a:pt x="595" y="283"/>
                    </a:lnTo>
                    <a:lnTo>
                      <a:pt x="595" y="255"/>
                    </a:lnTo>
                    <a:lnTo>
                      <a:pt x="539" y="170"/>
                    </a:lnTo>
                    <a:lnTo>
                      <a:pt x="652" y="198"/>
                    </a:lnTo>
                    <a:lnTo>
                      <a:pt x="709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2854" y="5308"/>
                <a:ext cx="624" cy="652"/>
              </a:xfrm>
              <a:custGeom>
                <a:avLst/>
                <a:gdLst>
                  <a:gd name="T0" fmla="*/ 0 w 624"/>
                  <a:gd name="T1" fmla="*/ 368 h 652"/>
                  <a:gd name="T2" fmla="*/ 57 w 624"/>
                  <a:gd name="T3" fmla="*/ 397 h 652"/>
                  <a:gd name="T4" fmla="*/ 113 w 624"/>
                  <a:gd name="T5" fmla="*/ 567 h 652"/>
                  <a:gd name="T6" fmla="*/ 198 w 624"/>
                  <a:gd name="T7" fmla="*/ 623 h 652"/>
                  <a:gd name="T8" fmla="*/ 255 w 624"/>
                  <a:gd name="T9" fmla="*/ 595 h 652"/>
                  <a:gd name="T10" fmla="*/ 312 w 624"/>
                  <a:gd name="T11" fmla="*/ 595 h 652"/>
                  <a:gd name="T12" fmla="*/ 312 w 624"/>
                  <a:gd name="T13" fmla="*/ 623 h 652"/>
                  <a:gd name="T14" fmla="*/ 368 w 624"/>
                  <a:gd name="T15" fmla="*/ 623 h 652"/>
                  <a:gd name="T16" fmla="*/ 368 w 624"/>
                  <a:gd name="T17" fmla="*/ 595 h 652"/>
                  <a:gd name="T18" fmla="*/ 312 w 624"/>
                  <a:gd name="T19" fmla="*/ 510 h 652"/>
                  <a:gd name="T20" fmla="*/ 425 w 624"/>
                  <a:gd name="T21" fmla="*/ 538 h 652"/>
                  <a:gd name="T22" fmla="*/ 482 w 624"/>
                  <a:gd name="T23" fmla="*/ 623 h 652"/>
                  <a:gd name="T24" fmla="*/ 567 w 624"/>
                  <a:gd name="T25" fmla="*/ 652 h 652"/>
                  <a:gd name="T26" fmla="*/ 624 w 624"/>
                  <a:gd name="T27" fmla="*/ 595 h 652"/>
                  <a:gd name="T28" fmla="*/ 567 w 624"/>
                  <a:gd name="T29" fmla="*/ 538 h 652"/>
                  <a:gd name="T30" fmla="*/ 539 w 624"/>
                  <a:gd name="T31" fmla="*/ 453 h 652"/>
                  <a:gd name="T32" fmla="*/ 539 w 624"/>
                  <a:gd name="T33" fmla="*/ 368 h 652"/>
                  <a:gd name="T34" fmla="*/ 510 w 624"/>
                  <a:gd name="T35" fmla="*/ 340 h 652"/>
                  <a:gd name="T36" fmla="*/ 539 w 624"/>
                  <a:gd name="T37" fmla="*/ 198 h 652"/>
                  <a:gd name="T38" fmla="*/ 510 w 624"/>
                  <a:gd name="T39" fmla="*/ 170 h 652"/>
                  <a:gd name="T40" fmla="*/ 453 w 624"/>
                  <a:gd name="T41" fmla="*/ 198 h 652"/>
                  <a:gd name="T42" fmla="*/ 425 w 624"/>
                  <a:gd name="T43" fmla="*/ 198 h 652"/>
                  <a:gd name="T44" fmla="*/ 397 w 624"/>
                  <a:gd name="T45" fmla="*/ 113 h 652"/>
                  <a:gd name="T46" fmla="*/ 312 w 624"/>
                  <a:gd name="T47" fmla="*/ 56 h 652"/>
                  <a:gd name="T48" fmla="*/ 283 w 624"/>
                  <a:gd name="T49" fmla="*/ 85 h 652"/>
                  <a:gd name="T50" fmla="*/ 255 w 624"/>
                  <a:gd name="T51" fmla="*/ 56 h 652"/>
                  <a:gd name="T52" fmla="*/ 227 w 624"/>
                  <a:gd name="T53" fmla="*/ 85 h 652"/>
                  <a:gd name="T54" fmla="*/ 170 w 624"/>
                  <a:gd name="T55" fmla="*/ 0 h 652"/>
                  <a:gd name="T56" fmla="*/ 113 w 624"/>
                  <a:gd name="T57" fmla="*/ 0 h 652"/>
                  <a:gd name="T58" fmla="*/ 85 w 624"/>
                  <a:gd name="T59" fmla="*/ 28 h 652"/>
                  <a:gd name="T60" fmla="*/ 28 w 624"/>
                  <a:gd name="T61" fmla="*/ 28 h 652"/>
                  <a:gd name="T62" fmla="*/ 57 w 624"/>
                  <a:gd name="T63" fmla="*/ 141 h 652"/>
                  <a:gd name="T64" fmla="*/ 57 w 624"/>
                  <a:gd name="T65" fmla="*/ 312 h 652"/>
                  <a:gd name="T66" fmla="*/ 0 w 624"/>
                  <a:gd name="T67" fmla="*/ 368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24" h="652">
                    <a:moveTo>
                      <a:pt x="0" y="368"/>
                    </a:moveTo>
                    <a:lnTo>
                      <a:pt x="57" y="397"/>
                    </a:lnTo>
                    <a:lnTo>
                      <a:pt x="113" y="567"/>
                    </a:lnTo>
                    <a:lnTo>
                      <a:pt x="198" y="623"/>
                    </a:lnTo>
                    <a:lnTo>
                      <a:pt x="255" y="595"/>
                    </a:lnTo>
                    <a:lnTo>
                      <a:pt x="312" y="595"/>
                    </a:lnTo>
                    <a:lnTo>
                      <a:pt x="312" y="623"/>
                    </a:lnTo>
                    <a:lnTo>
                      <a:pt x="368" y="623"/>
                    </a:lnTo>
                    <a:lnTo>
                      <a:pt x="368" y="595"/>
                    </a:lnTo>
                    <a:lnTo>
                      <a:pt x="312" y="510"/>
                    </a:lnTo>
                    <a:lnTo>
                      <a:pt x="425" y="538"/>
                    </a:lnTo>
                    <a:lnTo>
                      <a:pt x="482" y="623"/>
                    </a:lnTo>
                    <a:lnTo>
                      <a:pt x="567" y="652"/>
                    </a:lnTo>
                    <a:lnTo>
                      <a:pt x="624" y="595"/>
                    </a:lnTo>
                    <a:lnTo>
                      <a:pt x="567" y="538"/>
                    </a:lnTo>
                    <a:lnTo>
                      <a:pt x="539" y="453"/>
                    </a:lnTo>
                    <a:lnTo>
                      <a:pt x="539" y="368"/>
                    </a:lnTo>
                    <a:lnTo>
                      <a:pt x="510" y="340"/>
                    </a:lnTo>
                    <a:lnTo>
                      <a:pt x="539" y="198"/>
                    </a:lnTo>
                    <a:lnTo>
                      <a:pt x="510" y="170"/>
                    </a:lnTo>
                    <a:lnTo>
                      <a:pt x="453" y="198"/>
                    </a:lnTo>
                    <a:lnTo>
                      <a:pt x="425" y="198"/>
                    </a:lnTo>
                    <a:lnTo>
                      <a:pt x="397" y="113"/>
                    </a:lnTo>
                    <a:lnTo>
                      <a:pt x="312" y="56"/>
                    </a:lnTo>
                    <a:lnTo>
                      <a:pt x="283" y="85"/>
                    </a:lnTo>
                    <a:lnTo>
                      <a:pt x="255" y="56"/>
                    </a:lnTo>
                    <a:lnTo>
                      <a:pt x="227" y="85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85" y="28"/>
                    </a:lnTo>
                    <a:lnTo>
                      <a:pt x="28" y="28"/>
                    </a:lnTo>
                    <a:lnTo>
                      <a:pt x="57" y="141"/>
                    </a:lnTo>
                    <a:lnTo>
                      <a:pt x="57" y="312"/>
                    </a:lnTo>
                    <a:lnTo>
                      <a:pt x="0" y="36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2202" y="4911"/>
                <a:ext cx="709" cy="992"/>
              </a:xfrm>
              <a:custGeom>
                <a:avLst/>
                <a:gdLst>
                  <a:gd name="T0" fmla="*/ 425 w 709"/>
                  <a:gd name="T1" fmla="*/ 992 h 992"/>
                  <a:gd name="T2" fmla="*/ 510 w 709"/>
                  <a:gd name="T3" fmla="*/ 935 h 992"/>
                  <a:gd name="T4" fmla="*/ 567 w 709"/>
                  <a:gd name="T5" fmla="*/ 822 h 992"/>
                  <a:gd name="T6" fmla="*/ 539 w 709"/>
                  <a:gd name="T7" fmla="*/ 737 h 992"/>
                  <a:gd name="T8" fmla="*/ 652 w 709"/>
                  <a:gd name="T9" fmla="*/ 765 h 992"/>
                  <a:gd name="T10" fmla="*/ 709 w 709"/>
                  <a:gd name="T11" fmla="*/ 709 h 992"/>
                  <a:gd name="T12" fmla="*/ 709 w 709"/>
                  <a:gd name="T13" fmla="*/ 538 h 992"/>
                  <a:gd name="T14" fmla="*/ 680 w 709"/>
                  <a:gd name="T15" fmla="*/ 425 h 992"/>
                  <a:gd name="T16" fmla="*/ 624 w 709"/>
                  <a:gd name="T17" fmla="*/ 340 h 992"/>
                  <a:gd name="T18" fmla="*/ 539 w 709"/>
                  <a:gd name="T19" fmla="*/ 340 h 992"/>
                  <a:gd name="T20" fmla="*/ 482 w 709"/>
                  <a:gd name="T21" fmla="*/ 283 h 992"/>
                  <a:gd name="T22" fmla="*/ 453 w 709"/>
                  <a:gd name="T23" fmla="*/ 312 h 992"/>
                  <a:gd name="T24" fmla="*/ 397 w 709"/>
                  <a:gd name="T25" fmla="*/ 255 h 992"/>
                  <a:gd name="T26" fmla="*/ 368 w 709"/>
                  <a:gd name="T27" fmla="*/ 142 h 992"/>
                  <a:gd name="T28" fmla="*/ 340 w 709"/>
                  <a:gd name="T29" fmla="*/ 113 h 992"/>
                  <a:gd name="T30" fmla="*/ 340 w 709"/>
                  <a:gd name="T31" fmla="*/ 85 h 992"/>
                  <a:gd name="T32" fmla="*/ 255 w 709"/>
                  <a:gd name="T33" fmla="*/ 57 h 992"/>
                  <a:gd name="T34" fmla="*/ 198 w 709"/>
                  <a:gd name="T35" fmla="*/ 85 h 992"/>
                  <a:gd name="T36" fmla="*/ 113 w 709"/>
                  <a:gd name="T37" fmla="*/ 0 h 992"/>
                  <a:gd name="T38" fmla="*/ 28 w 709"/>
                  <a:gd name="T39" fmla="*/ 57 h 992"/>
                  <a:gd name="T40" fmla="*/ 28 w 709"/>
                  <a:gd name="T41" fmla="*/ 113 h 992"/>
                  <a:gd name="T42" fmla="*/ 0 w 709"/>
                  <a:gd name="T43" fmla="*/ 170 h 992"/>
                  <a:gd name="T44" fmla="*/ 113 w 709"/>
                  <a:gd name="T45" fmla="*/ 227 h 992"/>
                  <a:gd name="T46" fmla="*/ 113 w 709"/>
                  <a:gd name="T47" fmla="*/ 255 h 992"/>
                  <a:gd name="T48" fmla="*/ 142 w 709"/>
                  <a:gd name="T49" fmla="*/ 283 h 992"/>
                  <a:gd name="T50" fmla="*/ 198 w 709"/>
                  <a:gd name="T51" fmla="*/ 368 h 992"/>
                  <a:gd name="T52" fmla="*/ 170 w 709"/>
                  <a:gd name="T53" fmla="*/ 453 h 992"/>
                  <a:gd name="T54" fmla="*/ 227 w 709"/>
                  <a:gd name="T55" fmla="*/ 510 h 992"/>
                  <a:gd name="T56" fmla="*/ 227 w 709"/>
                  <a:gd name="T57" fmla="*/ 624 h 992"/>
                  <a:gd name="T58" fmla="*/ 170 w 709"/>
                  <a:gd name="T59" fmla="*/ 652 h 992"/>
                  <a:gd name="T60" fmla="*/ 142 w 709"/>
                  <a:gd name="T61" fmla="*/ 680 h 992"/>
                  <a:gd name="T62" fmla="*/ 227 w 709"/>
                  <a:gd name="T63" fmla="*/ 737 h 992"/>
                  <a:gd name="T64" fmla="*/ 283 w 709"/>
                  <a:gd name="T65" fmla="*/ 794 h 992"/>
                  <a:gd name="T66" fmla="*/ 312 w 709"/>
                  <a:gd name="T67" fmla="*/ 879 h 992"/>
                  <a:gd name="T68" fmla="*/ 368 w 709"/>
                  <a:gd name="T69" fmla="*/ 964 h 992"/>
                  <a:gd name="T70" fmla="*/ 425 w 709"/>
                  <a:gd name="T71" fmla="*/ 992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9" h="992">
                    <a:moveTo>
                      <a:pt x="425" y="992"/>
                    </a:moveTo>
                    <a:lnTo>
                      <a:pt x="510" y="935"/>
                    </a:lnTo>
                    <a:lnTo>
                      <a:pt x="567" y="822"/>
                    </a:lnTo>
                    <a:lnTo>
                      <a:pt x="539" y="737"/>
                    </a:lnTo>
                    <a:lnTo>
                      <a:pt x="652" y="765"/>
                    </a:lnTo>
                    <a:lnTo>
                      <a:pt x="709" y="709"/>
                    </a:lnTo>
                    <a:lnTo>
                      <a:pt x="709" y="538"/>
                    </a:lnTo>
                    <a:lnTo>
                      <a:pt x="680" y="425"/>
                    </a:lnTo>
                    <a:lnTo>
                      <a:pt x="624" y="340"/>
                    </a:lnTo>
                    <a:lnTo>
                      <a:pt x="539" y="340"/>
                    </a:lnTo>
                    <a:lnTo>
                      <a:pt x="482" y="283"/>
                    </a:lnTo>
                    <a:lnTo>
                      <a:pt x="453" y="312"/>
                    </a:lnTo>
                    <a:lnTo>
                      <a:pt x="397" y="255"/>
                    </a:lnTo>
                    <a:lnTo>
                      <a:pt x="368" y="142"/>
                    </a:lnTo>
                    <a:lnTo>
                      <a:pt x="340" y="113"/>
                    </a:lnTo>
                    <a:lnTo>
                      <a:pt x="340" y="85"/>
                    </a:lnTo>
                    <a:lnTo>
                      <a:pt x="255" y="57"/>
                    </a:lnTo>
                    <a:lnTo>
                      <a:pt x="198" y="85"/>
                    </a:lnTo>
                    <a:lnTo>
                      <a:pt x="113" y="0"/>
                    </a:lnTo>
                    <a:lnTo>
                      <a:pt x="28" y="57"/>
                    </a:lnTo>
                    <a:lnTo>
                      <a:pt x="28" y="113"/>
                    </a:lnTo>
                    <a:lnTo>
                      <a:pt x="0" y="170"/>
                    </a:lnTo>
                    <a:lnTo>
                      <a:pt x="113" y="227"/>
                    </a:lnTo>
                    <a:lnTo>
                      <a:pt x="113" y="255"/>
                    </a:lnTo>
                    <a:lnTo>
                      <a:pt x="142" y="283"/>
                    </a:lnTo>
                    <a:lnTo>
                      <a:pt x="198" y="368"/>
                    </a:lnTo>
                    <a:lnTo>
                      <a:pt x="170" y="453"/>
                    </a:lnTo>
                    <a:lnTo>
                      <a:pt x="227" y="510"/>
                    </a:lnTo>
                    <a:lnTo>
                      <a:pt x="227" y="624"/>
                    </a:lnTo>
                    <a:lnTo>
                      <a:pt x="170" y="652"/>
                    </a:lnTo>
                    <a:lnTo>
                      <a:pt x="142" y="680"/>
                    </a:lnTo>
                    <a:lnTo>
                      <a:pt x="227" y="737"/>
                    </a:lnTo>
                    <a:lnTo>
                      <a:pt x="283" y="794"/>
                    </a:lnTo>
                    <a:lnTo>
                      <a:pt x="312" y="879"/>
                    </a:lnTo>
                    <a:lnTo>
                      <a:pt x="368" y="964"/>
                    </a:lnTo>
                    <a:lnTo>
                      <a:pt x="425" y="99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1918" y="5053"/>
                <a:ext cx="567" cy="765"/>
              </a:xfrm>
              <a:custGeom>
                <a:avLst/>
                <a:gdLst>
                  <a:gd name="T0" fmla="*/ 567 w 567"/>
                  <a:gd name="T1" fmla="*/ 652 h 765"/>
                  <a:gd name="T2" fmla="*/ 511 w 567"/>
                  <a:gd name="T3" fmla="*/ 595 h 765"/>
                  <a:gd name="T4" fmla="*/ 426 w 567"/>
                  <a:gd name="T5" fmla="*/ 538 h 765"/>
                  <a:gd name="T6" fmla="*/ 454 w 567"/>
                  <a:gd name="T7" fmla="*/ 510 h 765"/>
                  <a:gd name="T8" fmla="*/ 511 w 567"/>
                  <a:gd name="T9" fmla="*/ 482 h 765"/>
                  <a:gd name="T10" fmla="*/ 511 w 567"/>
                  <a:gd name="T11" fmla="*/ 368 h 765"/>
                  <a:gd name="T12" fmla="*/ 454 w 567"/>
                  <a:gd name="T13" fmla="*/ 311 h 765"/>
                  <a:gd name="T14" fmla="*/ 482 w 567"/>
                  <a:gd name="T15" fmla="*/ 226 h 765"/>
                  <a:gd name="T16" fmla="*/ 426 w 567"/>
                  <a:gd name="T17" fmla="*/ 141 h 765"/>
                  <a:gd name="T18" fmla="*/ 397 w 567"/>
                  <a:gd name="T19" fmla="*/ 113 h 765"/>
                  <a:gd name="T20" fmla="*/ 397 w 567"/>
                  <a:gd name="T21" fmla="*/ 85 h 765"/>
                  <a:gd name="T22" fmla="*/ 284 w 567"/>
                  <a:gd name="T23" fmla="*/ 28 h 765"/>
                  <a:gd name="T24" fmla="*/ 227 w 567"/>
                  <a:gd name="T25" fmla="*/ 56 h 765"/>
                  <a:gd name="T26" fmla="*/ 114 w 567"/>
                  <a:gd name="T27" fmla="*/ 0 h 765"/>
                  <a:gd name="T28" fmla="*/ 29 w 567"/>
                  <a:gd name="T29" fmla="*/ 28 h 765"/>
                  <a:gd name="T30" fmla="*/ 0 w 567"/>
                  <a:gd name="T31" fmla="*/ 283 h 765"/>
                  <a:gd name="T32" fmla="*/ 0 w 567"/>
                  <a:gd name="T33" fmla="*/ 311 h 765"/>
                  <a:gd name="T34" fmla="*/ 114 w 567"/>
                  <a:gd name="T35" fmla="*/ 453 h 765"/>
                  <a:gd name="T36" fmla="*/ 57 w 567"/>
                  <a:gd name="T37" fmla="*/ 482 h 765"/>
                  <a:gd name="T38" fmla="*/ 85 w 567"/>
                  <a:gd name="T39" fmla="*/ 538 h 765"/>
                  <a:gd name="T40" fmla="*/ 170 w 567"/>
                  <a:gd name="T41" fmla="*/ 567 h 765"/>
                  <a:gd name="T42" fmla="*/ 199 w 567"/>
                  <a:gd name="T43" fmla="*/ 652 h 765"/>
                  <a:gd name="T44" fmla="*/ 426 w 567"/>
                  <a:gd name="T45" fmla="*/ 765 h 765"/>
                  <a:gd name="T46" fmla="*/ 482 w 567"/>
                  <a:gd name="T47" fmla="*/ 652 h 765"/>
                  <a:gd name="T48" fmla="*/ 539 w 567"/>
                  <a:gd name="T49" fmla="*/ 680 h 765"/>
                  <a:gd name="T50" fmla="*/ 567 w 567"/>
                  <a:gd name="T51" fmla="*/ 652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67" h="765">
                    <a:moveTo>
                      <a:pt x="567" y="652"/>
                    </a:moveTo>
                    <a:lnTo>
                      <a:pt x="511" y="595"/>
                    </a:lnTo>
                    <a:lnTo>
                      <a:pt x="426" y="538"/>
                    </a:lnTo>
                    <a:lnTo>
                      <a:pt x="454" y="510"/>
                    </a:lnTo>
                    <a:lnTo>
                      <a:pt x="511" y="482"/>
                    </a:lnTo>
                    <a:lnTo>
                      <a:pt x="511" y="368"/>
                    </a:lnTo>
                    <a:lnTo>
                      <a:pt x="454" y="311"/>
                    </a:lnTo>
                    <a:lnTo>
                      <a:pt x="482" y="226"/>
                    </a:lnTo>
                    <a:lnTo>
                      <a:pt x="426" y="141"/>
                    </a:lnTo>
                    <a:lnTo>
                      <a:pt x="397" y="113"/>
                    </a:lnTo>
                    <a:lnTo>
                      <a:pt x="397" y="85"/>
                    </a:lnTo>
                    <a:lnTo>
                      <a:pt x="284" y="28"/>
                    </a:lnTo>
                    <a:lnTo>
                      <a:pt x="227" y="56"/>
                    </a:lnTo>
                    <a:lnTo>
                      <a:pt x="114" y="0"/>
                    </a:lnTo>
                    <a:lnTo>
                      <a:pt x="29" y="28"/>
                    </a:lnTo>
                    <a:lnTo>
                      <a:pt x="0" y="283"/>
                    </a:lnTo>
                    <a:lnTo>
                      <a:pt x="0" y="311"/>
                    </a:lnTo>
                    <a:lnTo>
                      <a:pt x="114" y="453"/>
                    </a:lnTo>
                    <a:lnTo>
                      <a:pt x="57" y="482"/>
                    </a:lnTo>
                    <a:lnTo>
                      <a:pt x="85" y="538"/>
                    </a:lnTo>
                    <a:lnTo>
                      <a:pt x="170" y="567"/>
                    </a:lnTo>
                    <a:lnTo>
                      <a:pt x="199" y="652"/>
                    </a:lnTo>
                    <a:lnTo>
                      <a:pt x="426" y="765"/>
                    </a:lnTo>
                    <a:lnTo>
                      <a:pt x="482" y="652"/>
                    </a:lnTo>
                    <a:lnTo>
                      <a:pt x="539" y="680"/>
                    </a:lnTo>
                    <a:lnTo>
                      <a:pt x="567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2088" y="5705"/>
                <a:ext cx="681" cy="907"/>
              </a:xfrm>
              <a:custGeom>
                <a:avLst/>
                <a:gdLst>
                  <a:gd name="T0" fmla="*/ 227 w 681"/>
                  <a:gd name="T1" fmla="*/ 595 h 907"/>
                  <a:gd name="T2" fmla="*/ 199 w 681"/>
                  <a:gd name="T3" fmla="*/ 510 h 907"/>
                  <a:gd name="T4" fmla="*/ 256 w 681"/>
                  <a:gd name="T5" fmla="*/ 510 h 907"/>
                  <a:gd name="T6" fmla="*/ 256 w 681"/>
                  <a:gd name="T7" fmla="*/ 453 h 907"/>
                  <a:gd name="T8" fmla="*/ 199 w 681"/>
                  <a:gd name="T9" fmla="*/ 368 h 907"/>
                  <a:gd name="T10" fmla="*/ 86 w 681"/>
                  <a:gd name="T11" fmla="*/ 311 h 907"/>
                  <a:gd name="T12" fmla="*/ 57 w 681"/>
                  <a:gd name="T13" fmla="*/ 255 h 907"/>
                  <a:gd name="T14" fmla="*/ 86 w 681"/>
                  <a:gd name="T15" fmla="*/ 141 h 907"/>
                  <a:gd name="T16" fmla="*/ 29 w 681"/>
                  <a:gd name="T17" fmla="*/ 85 h 907"/>
                  <a:gd name="T18" fmla="*/ 29 w 681"/>
                  <a:gd name="T19" fmla="*/ 56 h 907"/>
                  <a:gd name="T20" fmla="*/ 0 w 681"/>
                  <a:gd name="T21" fmla="*/ 28 h 907"/>
                  <a:gd name="T22" fmla="*/ 29 w 681"/>
                  <a:gd name="T23" fmla="*/ 0 h 907"/>
                  <a:gd name="T24" fmla="*/ 256 w 681"/>
                  <a:gd name="T25" fmla="*/ 113 h 907"/>
                  <a:gd name="T26" fmla="*/ 312 w 681"/>
                  <a:gd name="T27" fmla="*/ 0 h 907"/>
                  <a:gd name="T28" fmla="*/ 369 w 681"/>
                  <a:gd name="T29" fmla="*/ 28 h 907"/>
                  <a:gd name="T30" fmla="*/ 397 w 681"/>
                  <a:gd name="T31" fmla="*/ 0 h 907"/>
                  <a:gd name="T32" fmla="*/ 426 w 681"/>
                  <a:gd name="T33" fmla="*/ 85 h 907"/>
                  <a:gd name="T34" fmla="*/ 482 w 681"/>
                  <a:gd name="T35" fmla="*/ 170 h 907"/>
                  <a:gd name="T36" fmla="*/ 539 w 681"/>
                  <a:gd name="T37" fmla="*/ 198 h 907"/>
                  <a:gd name="T38" fmla="*/ 539 w 681"/>
                  <a:gd name="T39" fmla="*/ 425 h 907"/>
                  <a:gd name="T40" fmla="*/ 596 w 681"/>
                  <a:gd name="T41" fmla="*/ 453 h 907"/>
                  <a:gd name="T42" fmla="*/ 567 w 681"/>
                  <a:gd name="T43" fmla="*/ 538 h 907"/>
                  <a:gd name="T44" fmla="*/ 653 w 681"/>
                  <a:gd name="T45" fmla="*/ 623 h 907"/>
                  <a:gd name="T46" fmla="*/ 681 w 681"/>
                  <a:gd name="T47" fmla="*/ 708 h 907"/>
                  <a:gd name="T48" fmla="*/ 596 w 681"/>
                  <a:gd name="T49" fmla="*/ 765 h 907"/>
                  <a:gd name="T50" fmla="*/ 596 w 681"/>
                  <a:gd name="T51" fmla="*/ 878 h 907"/>
                  <a:gd name="T52" fmla="*/ 482 w 681"/>
                  <a:gd name="T53" fmla="*/ 907 h 907"/>
                  <a:gd name="T54" fmla="*/ 426 w 681"/>
                  <a:gd name="T55" fmla="*/ 907 h 907"/>
                  <a:gd name="T56" fmla="*/ 284 w 681"/>
                  <a:gd name="T57" fmla="*/ 737 h 907"/>
                  <a:gd name="T58" fmla="*/ 341 w 681"/>
                  <a:gd name="T59" fmla="*/ 737 h 907"/>
                  <a:gd name="T60" fmla="*/ 369 w 681"/>
                  <a:gd name="T61" fmla="*/ 737 h 907"/>
                  <a:gd name="T62" fmla="*/ 341 w 681"/>
                  <a:gd name="T63" fmla="*/ 623 h 907"/>
                  <a:gd name="T64" fmla="*/ 227 w 681"/>
                  <a:gd name="T65" fmla="*/ 595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1" h="907">
                    <a:moveTo>
                      <a:pt x="227" y="595"/>
                    </a:moveTo>
                    <a:lnTo>
                      <a:pt x="199" y="510"/>
                    </a:lnTo>
                    <a:lnTo>
                      <a:pt x="256" y="510"/>
                    </a:lnTo>
                    <a:lnTo>
                      <a:pt x="256" y="453"/>
                    </a:lnTo>
                    <a:lnTo>
                      <a:pt x="199" y="368"/>
                    </a:lnTo>
                    <a:lnTo>
                      <a:pt x="86" y="311"/>
                    </a:lnTo>
                    <a:lnTo>
                      <a:pt x="57" y="255"/>
                    </a:lnTo>
                    <a:lnTo>
                      <a:pt x="86" y="141"/>
                    </a:lnTo>
                    <a:lnTo>
                      <a:pt x="29" y="85"/>
                    </a:lnTo>
                    <a:lnTo>
                      <a:pt x="29" y="56"/>
                    </a:lnTo>
                    <a:lnTo>
                      <a:pt x="0" y="28"/>
                    </a:lnTo>
                    <a:lnTo>
                      <a:pt x="29" y="0"/>
                    </a:lnTo>
                    <a:lnTo>
                      <a:pt x="256" y="113"/>
                    </a:lnTo>
                    <a:lnTo>
                      <a:pt x="312" y="0"/>
                    </a:lnTo>
                    <a:lnTo>
                      <a:pt x="369" y="28"/>
                    </a:lnTo>
                    <a:lnTo>
                      <a:pt x="397" y="0"/>
                    </a:lnTo>
                    <a:lnTo>
                      <a:pt x="426" y="85"/>
                    </a:lnTo>
                    <a:lnTo>
                      <a:pt x="482" y="170"/>
                    </a:lnTo>
                    <a:lnTo>
                      <a:pt x="539" y="198"/>
                    </a:lnTo>
                    <a:lnTo>
                      <a:pt x="539" y="425"/>
                    </a:lnTo>
                    <a:lnTo>
                      <a:pt x="596" y="453"/>
                    </a:lnTo>
                    <a:lnTo>
                      <a:pt x="567" y="538"/>
                    </a:lnTo>
                    <a:lnTo>
                      <a:pt x="653" y="623"/>
                    </a:lnTo>
                    <a:lnTo>
                      <a:pt x="681" y="708"/>
                    </a:lnTo>
                    <a:lnTo>
                      <a:pt x="596" y="765"/>
                    </a:lnTo>
                    <a:lnTo>
                      <a:pt x="596" y="878"/>
                    </a:lnTo>
                    <a:lnTo>
                      <a:pt x="482" y="907"/>
                    </a:lnTo>
                    <a:lnTo>
                      <a:pt x="426" y="907"/>
                    </a:lnTo>
                    <a:lnTo>
                      <a:pt x="284" y="737"/>
                    </a:lnTo>
                    <a:lnTo>
                      <a:pt x="341" y="737"/>
                    </a:lnTo>
                    <a:lnTo>
                      <a:pt x="369" y="737"/>
                    </a:lnTo>
                    <a:lnTo>
                      <a:pt x="341" y="623"/>
                    </a:lnTo>
                    <a:lnTo>
                      <a:pt x="227" y="5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1720" y="5421"/>
                <a:ext cx="624" cy="907"/>
              </a:xfrm>
              <a:custGeom>
                <a:avLst/>
                <a:gdLst>
                  <a:gd name="T0" fmla="*/ 595 w 624"/>
                  <a:gd name="T1" fmla="*/ 879 h 907"/>
                  <a:gd name="T2" fmla="*/ 510 w 624"/>
                  <a:gd name="T3" fmla="*/ 879 h 907"/>
                  <a:gd name="T4" fmla="*/ 482 w 624"/>
                  <a:gd name="T5" fmla="*/ 822 h 907"/>
                  <a:gd name="T6" fmla="*/ 340 w 624"/>
                  <a:gd name="T7" fmla="*/ 907 h 907"/>
                  <a:gd name="T8" fmla="*/ 227 w 624"/>
                  <a:gd name="T9" fmla="*/ 737 h 907"/>
                  <a:gd name="T10" fmla="*/ 0 w 624"/>
                  <a:gd name="T11" fmla="*/ 737 h 907"/>
                  <a:gd name="T12" fmla="*/ 0 w 624"/>
                  <a:gd name="T13" fmla="*/ 624 h 907"/>
                  <a:gd name="T14" fmla="*/ 57 w 624"/>
                  <a:gd name="T15" fmla="*/ 567 h 907"/>
                  <a:gd name="T16" fmla="*/ 57 w 624"/>
                  <a:gd name="T17" fmla="*/ 510 h 907"/>
                  <a:gd name="T18" fmla="*/ 0 w 624"/>
                  <a:gd name="T19" fmla="*/ 369 h 907"/>
                  <a:gd name="T20" fmla="*/ 57 w 624"/>
                  <a:gd name="T21" fmla="*/ 312 h 907"/>
                  <a:gd name="T22" fmla="*/ 57 w 624"/>
                  <a:gd name="T23" fmla="*/ 255 h 907"/>
                  <a:gd name="T24" fmla="*/ 142 w 624"/>
                  <a:gd name="T25" fmla="*/ 227 h 907"/>
                  <a:gd name="T26" fmla="*/ 170 w 624"/>
                  <a:gd name="T27" fmla="*/ 142 h 907"/>
                  <a:gd name="T28" fmla="*/ 170 w 624"/>
                  <a:gd name="T29" fmla="*/ 0 h 907"/>
                  <a:gd name="T30" fmla="*/ 255 w 624"/>
                  <a:gd name="T31" fmla="*/ 114 h 907"/>
                  <a:gd name="T32" fmla="*/ 283 w 624"/>
                  <a:gd name="T33" fmla="*/ 170 h 907"/>
                  <a:gd name="T34" fmla="*/ 368 w 624"/>
                  <a:gd name="T35" fmla="*/ 199 h 907"/>
                  <a:gd name="T36" fmla="*/ 397 w 624"/>
                  <a:gd name="T37" fmla="*/ 284 h 907"/>
                  <a:gd name="T38" fmla="*/ 368 w 624"/>
                  <a:gd name="T39" fmla="*/ 312 h 907"/>
                  <a:gd name="T40" fmla="*/ 397 w 624"/>
                  <a:gd name="T41" fmla="*/ 340 h 907"/>
                  <a:gd name="T42" fmla="*/ 397 w 624"/>
                  <a:gd name="T43" fmla="*/ 369 h 907"/>
                  <a:gd name="T44" fmla="*/ 454 w 624"/>
                  <a:gd name="T45" fmla="*/ 425 h 907"/>
                  <a:gd name="T46" fmla="*/ 425 w 624"/>
                  <a:gd name="T47" fmla="*/ 539 h 907"/>
                  <a:gd name="T48" fmla="*/ 454 w 624"/>
                  <a:gd name="T49" fmla="*/ 595 h 907"/>
                  <a:gd name="T50" fmla="*/ 567 w 624"/>
                  <a:gd name="T51" fmla="*/ 652 h 907"/>
                  <a:gd name="T52" fmla="*/ 624 w 624"/>
                  <a:gd name="T53" fmla="*/ 737 h 907"/>
                  <a:gd name="T54" fmla="*/ 624 w 624"/>
                  <a:gd name="T55" fmla="*/ 794 h 907"/>
                  <a:gd name="T56" fmla="*/ 567 w 624"/>
                  <a:gd name="T57" fmla="*/ 794 h 907"/>
                  <a:gd name="T58" fmla="*/ 595 w 624"/>
                  <a:gd name="T59" fmla="*/ 879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24" h="907">
                    <a:moveTo>
                      <a:pt x="595" y="879"/>
                    </a:moveTo>
                    <a:lnTo>
                      <a:pt x="510" y="879"/>
                    </a:lnTo>
                    <a:lnTo>
                      <a:pt x="482" y="822"/>
                    </a:lnTo>
                    <a:lnTo>
                      <a:pt x="340" y="907"/>
                    </a:lnTo>
                    <a:lnTo>
                      <a:pt x="227" y="737"/>
                    </a:lnTo>
                    <a:lnTo>
                      <a:pt x="0" y="737"/>
                    </a:lnTo>
                    <a:lnTo>
                      <a:pt x="0" y="624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369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142" y="227"/>
                    </a:lnTo>
                    <a:lnTo>
                      <a:pt x="170" y="142"/>
                    </a:lnTo>
                    <a:lnTo>
                      <a:pt x="170" y="0"/>
                    </a:lnTo>
                    <a:lnTo>
                      <a:pt x="255" y="114"/>
                    </a:lnTo>
                    <a:lnTo>
                      <a:pt x="283" y="170"/>
                    </a:lnTo>
                    <a:lnTo>
                      <a:pt x="368" y="199"/>
                    </a:lnTo>
                    <a:lnTo>
                      <a:pt x="397" y="284"/>
                    </a:lnTo>
                    <a:lnTo>
                      <a:pt x="368" y="312"/>
                    </a:lnTo>
                    <a:lnTo>
                      <a:pt x="397" y="340"/>
                    </a:lnTo>
                    <a:lnTo>
                      <a:pt x="397" y="369"/>
                    </a:lnTo>
                    <a:lnTo>
                      <a:pt x="454" y="425"/>
                    </a:lnTo>
                    <a:lnTo>
                      <a:pt x="425" y="539"/>
                    </a:lnTo>
                    <a:lnTo>
                      <a:pt x="454" y="595"/>
                    </a:lnTo>
                    <a:lnTo>
                      <a:pt x="567" y="652"/>
                    </a:lnTo>
                    <a:lnTo>
                      <a:pt x="624" y="737"/>
                    </a:lnTo>
                    <a:lnTo>
                      <a:pt x="624" y="794"/>
                    </a:lnTo>
                    <a:lnTo>
                      <a:pt x="567" y="794"/>
                    </a:lnTo>
                    <a:lnTo>
                      <a:pt x="595" y="87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2107626" y="2581473"/>
              <a:ext cx="6068354" cy="8145391"/>
              <a:chOff x="2107626" y="2581473"/>
              <a:chExt cx="6068354" cy="8145391"/>
            </a:xfrm>
          </p:grpSpPr>
          <p:sp>
            <p:nvSpPr>
              <p:cNvPr id="83" name="正方形/長方形 82"/>
              <p:cNvSpPr/>
              <p:nvPr/>
            </p:nvSpPr>
            <p:spPr>
              <a:xfrm>
                <a:off x="2107626" y="75139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大津市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6100408" y="25814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長浜市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4297729" y="7721652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近江八幡市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5919831" y="63171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彦根市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2725383" y="92870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草津市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3067232" y="842504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守山市</a:t>
                </a: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5436613" y="104190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甲賀市</a:t>
                </a: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3555218" y="963250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栗東市</a:t>
                </a: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3880290" y="84892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野洲市</a:t>
                </a: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4321384" y="96187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湖南市</a:t>
                </a: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2648964" y="47035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高島市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6610791" y="820916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東近江市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7433469" y="47036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米原市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6168232" y="942697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日野町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4654769" y="88353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竜王町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6145213" y="73453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愛荘町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5748997" y="681528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豊郷町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6491508" y="682863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甲良町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7198165" y="67033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多賀町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4654768" y="59055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琵琶湖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7554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00150" y="325438"/>
            <a:ext cx="7470775" cy="12150725"/>
            <a:chOff x="1200150" y="325438"/>
            <a:chExt cx="7470775" cy="12150725"/>
          </a:xfrm>
        </p:grpSpPr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2278063" y="2889250"/>
              <a:ext cx="4502150" cy="7112000"/>
            </a:xfrm>
            <a:custGeom>
              <a:avLst/>
              <a:gdLst>
                <a:gd name="T0" fmla="*/ 1730 w 2835"/>
                <a:gd name="T1" fmla="*/ 227 h 4479"/>
                <a:gd name="T2" fmla="*/ 1786 w 2835"/>
                <a:gd name="T3" fmla="*/ 312 h 4479"/>
                <a:gd name="T4" fmla="*/ 1900 w 2835"/>
                <a:gd name="T5" fmla="*/ 453 h 4479"/>
                <a:gd name="T6" fmla="*/ 1871 w 2835"/>
                <a:gd name="T7" fmla="*/ 567 h 4479"/>
                <a:gd name="T8" fmla="*/ 2042 w 2835"/>
                <a:gd name="T9" fmla="*/ 397 h 4479"/>
                <a:gd name="T10" fmla="*/ 1928 w 2835"/>
                <a:gd name="T11" fmla="*/ 312 h 4479"/>
                <a:gd name="T12" fmla="*/ 2042 w 2835"/>
                <a:gd name="T13" fmla="*/ 141 h 4479"/>
                <a:gd name="T14" fmla="*/ 2098 w 2835"/>
                <a:gd name="T15" fmla="*/ 0 h 4479"/>
                <a:gd name="T16" fmla="*/ 2183 w 2835"/>
                <a:gd name="T17" fmla="*/ 56 h 4479"/>
                <a:gd name="T18" fmla="*/ 2212 w 2835"/>
                <a:gd name="T19" fmla="*/ 283 h 4479"/>
                <a:gd name="T20" fmla="*/ 2212 w 2835"/>
                <a:gd name="T21" fmla="*/ 567 h 4479"/>
                <a:gd name="T22" fmla="*/ 2382 w 2835"/>
                <a:gd name="T23" fmla="*/ 935 h 4479"/>
                <a:gd name="T24" fmla="*/ 2609 w 2835"/>
                <a:gd name="T25" fmla="*/ 1077 h 4479"/>
                <a:gd name="T26" fmla="*/ 2835 w 2835"/>
                <a:gd name="T27" fmla="*/ 1304 h 4479"/>
                <a:gd name="T28" fmla="*/ 2665 w 2835"/>
                <a:gd name="T29" fmla="*/ 1729 h 4479"/>
                <a:gd name="T30" fmla="*/ 2467 w 2835"/>
                <a:gd name="T31" fmla="*/ 2069 h 4479"/>
                <a:gd name="T32" fmla="*/ 1730 w 2835"/>
                <a:gd name="T33" fmla="*/ 2466 h 4479"/>
                <a:gd name="T34" fmla="*/ 1616 w 2835"/>
                <a:gd name="T35" fmla="*/ 2608 h 4479"/>
                <a:gd name="T36" fmla="*/ 1531 w 2835"/>
                <a:gd name="T37" fmla="*/ 2551 h 4479"/>
                <a:gd name="T38" fmla="*/ 1531 w 2835"/>
                <a:gd name="T39" fmla="*/ 2693 h 4479"/>
                <a:gd name="T40" fmla="*/ 1333 w 2835"/>
                <a:gd name="T41" fmla="*/ 2948 h 4479"/>
                <a:gd name="T42" fmla="*/ 1276 w 2835"/>
                <a:gd name="T43" fmla="*/ 3090 h 4479"/>
                <a:gd name="T44" fmla="*/ 1078 w 2835"/>
                <a:gd name="T45" fmla="*/ 3061 h 4479"/>
                <a:gd name="T46" fmla="*/ 964 w 2835"/>
                <a:gd name="T47" fmla="*/ 3175 h 4479"/>
                <a:gd name="T48" fmla="*/ 794 w 2835"/>
                <a:gd name="T49" fmla="*/ 3147 h 4479"/>
                <a:gd name="T50" fmla="*/ 766 w 2835"/>
                <a:gd name="T51" fmla="*/ 3260 h 4479"/>
                <a:gd name="T52" fmla="*/ 596 w 2835"/>
                <a:gd name="T53" fmla="*/ 3232 h 4479"/>
                <a:gd name="T54" fmla="*/ 482 w 2835"/>
                <a:gd name="T55" fmla="*/ 3543 h 4479"/>
                <a:gd name="T56" fmla="*/ 539 w 2835"/>
                <a:gd name="T57" fmla="*/ 3714 h 4479"/>
                <a:gd name="T58" fmla="*/ 454 w 2835"/>
                <a:gd name="T59" fmla="*/ 3742 h 4479"/>
                <a:gd name="T60" fmla="*/ 341 w 2835"/>
                <a:gd name="T61" fmla="*/ 3855 h 4479"/>
                <a:gd name="T62" fmla="*/ 284 w 2835"/>
                <a:gd name="T63" fmla="*/ 3969 h 4479"/>
                <a:gd name="T64" fmla="*/ 341 w 2835"/>
                <a:gd name="T65" fmla="*/ 4167 h 4479"/>
                <a:gd name="T66" fmla="*/ 284 w 2835"/>
                <a:gd name="T67" fmla="*/ 4337 h 4479"/>
                <a:gd name="T68" fmla="*/ 199 w 2835"/>
                <a:gd name="T69" fmla="*/ 4366 h 4479"/>
                <a:gd name="T70" fmla="*/ 114 w 2835"/>
                <a:gd name="T71" fmla="*/ 4252 h 4479"/>
                <a:gd name="T72" fmla="*/ 0 w 2835"/>
                <a:gd name="T73" fmla="*/ 4110 h 4479"/>
                <a:gd name="T74" fmla="*/ 29 w 2835"/>
                <a:gd name="T75" fmla="*/ 3940 h 4479"/>
                <a:gd name="T76" fmla="*/ 312 w 2835"/>
                <a:gd name="T77" fmla="*/ 3543 h 4479"/>
                <a:gd name="T78" fmla="*/ 284 w 2835"/>
                <a:gd name="T79" fmla="*/ 3458 h 4479"/>
                <a:gd name="T80" fmla="*/ 426 w 2835"/>
                <a:gd name="T81" fmla="*/ 3317 h 4479"/>
                <a:gd name="T82" fmla="*/ 397 w 2835"/>
                <a:gd name="T83" fmla="*/ 3175 h 4479"/>
                <a:gd name="T84" fmla="*/ 482 w 2835"/>
                <a:gd name="T85" fmla="*/ 3005 h 4479"/>
                <a:gd name="T86" fmla="*/ 341 w 2835"/>
                <a:gd name="T87" fmla="*/ 2778 h 4479"/>
                <a:gd name="T88" fmla="*/ 482 w 2835"/>
                <a:gd name="T89" fmla="*/ 2608 h 4479"/>
                <a:gd name="T90" fmla="*/ 681 w 2835"/>
                <a:gd name="T91" fmla="*/ 2381 h 4479"/>
                <a:gd name="T92" fmla="*/ 738 w 2835"/>
                <a:gd name="T93" fmla="*/ 2239 h 4479"/>
                <a:gd name="T94" fmla="*/ 879 w 2835"/>
                <a:gd name="T95" fmla="*/ 2069 h 4479"/>
                <a:gd name="T96" fmla="*/ 1049 w 2835"/>
                <a:gd name="T97" fmla="*/ 1899 h 4479"/>
                <a:gd name="T98" fmla="*/ 1163 w 2835"/>
                <a:gd name="T99" fmla="*/ 1757 h 4479"/>
                <a:gd name="T100" fmla="*/ 1248 w 2835"/>
                <a:gd name="T101" fmla="*/ 1729 h 4479"/>
                <a:gd name="T102" fmla="*/ 1475 w 2835"/>
                <a:gd name="T103" fmla="*/ 1644 h 4479"/>
                <a:gd name="T104" fmla="*/ 1418 w 2835"/>
                <a:gd name="T105" fmla="*/ 1502 h 4479"/>
                <a:gd name="T106" fmla="*/ 1163 w 2835"/>
                <a:gd name="T107" fmla="*/ 1162 h 4479"/>
                <a:gd name="T108" fmla="*/ 1248 w 2835"/>
                <a:gd name="T109" fmla="*/ 765 h 4479"/>
                <a:gd name="T110" fmla="*/ 1219 w 2835"/>
                <a:gd name="T111" fmla="*/ 623 h 4479"/>
                <a:gd name="T112" fmla="*/ 1475 w 2835"/>
                <a:gd name="T113" fmla="*/ 397 h 4479"/>
                <a:gd name="T114" fmla="*/ 1616 w 2835"/>
                <a:gd name="T115" fmla="*/ 510 h 4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35" h="4479">
                  <a:moveTo>
                    <a:pt x="1645" y="453"/>
                  </a:moveTo>
                  <a:lnTo>
                    <a:pt x="1730" y="227"/>
                  </a:lnTo>
                  <a:lnTo>
                    <a:pt x="1843" y="227"/>
                  </a:lnTo>
                  <a:lnTo>
                    <a:pt x="1786" y="312"/>
                  </a:lnTo>
                  <a:lnTo>
                    <a:pt x="1815" y="482"/>
                  </a:lnTo>
                  <a:lnTo>
                    <a:pt x="1900" y="453"/>
                  </a:lnTo>
                  <a:lnTo>
                    <a:pt x="1928" y="510"/>
                  </a:lnTo>
                  <a:lnTo>
                    <a:pt x="1871" y="567"/>
                  </a:lnTo>
                  <a:lnTo>
                    <a:pt x="1985" y="595"/>
                  </a:lnTo>
                  <a:lnTo>
                    <a:pt x="2042" y="397"/>
                  </a:lnTo>
                  <a:lnTo>
                    <a:pt x="1985" y="397"/>
                  </a:lnTo>
                  <a:lnTo>
                    <a:pt x="1928" y="312"/>
                  </a:lnTo>
                  <a:lnTo>
                    <a:pt x="2042" y="227"/>
                  </a:lnTo>
                  <a:lnTo>
                    <a:pt x="2042" y="141"/>
                  </a:lnTo>
                  <a:lnTo>
                    <a:pt x="2042" y="0"/>
                  </a:lnTo>
                  <a:lnTo>
                    <a:pt x="2098" y="0"/>
                  </a:lnTo>
                  <a:lnTo>
                    <a:pt x="2127" y="113"/>
                  </a:lnTo>
                  <a:lnTo>
                    <a:pt x="2183" y="56"/>
                  </a:lnTo>
                  <a:lnTo>
                    <a:pt x="2240" y="113"/>
                  </a:lnTo>
                  <a:lnTo>
                    <a:pt x="2212" y="283"/>
                  </a:lnTo>
                  <a:lnTo>
                    <a:pt x="2297" y="425"/>
                  </a:lnTo>
                  <a:lnTo>
                    <a:pt x="2212" y="567"/>
                  </a:lnTo>
                  <a:lnTo>
                    <a:pt x="2325" y="822"/>
                  </a:lnTo>
                  <a:lnTo>
                    <a:pt x="2382" y="935"/>
                  </a:lnTo>
                  <a:lnTo>
                    <a:pt x="2382" y="1077"/>
                  </a:lnTo>
                  <a:lnTo>
                    <a:pt x="2609" y="1077"/>
                  </a:lnTo>
                  <a:lnTo>
                    <a:pt x="2835" y="1247"/>
                  </a:lnTo>
                  <a:lnTo>
                    <a:pt x="2835" y="1304"/>
                  </a:lnTo>
                  <a:lnTo>
                    <a:pt x="2835" y="1389"/>
                  </a:lnTo>
                  <a:lnTo>
                    <a:pt x="2665" y="1729"/>
                  </a:lnTo>
                  <a:lnTo>
                    <a:pt x="2665" y="1786"/>
                  </a:lnTo>
                  <a:lnTo>
                    <a:pt x="2467" y="2069"/>
                  </a:lnTo>
                  <a:lnTo>
                    <a:pt x="1928" y="2409"/>
                  </a:lnTo>
                  <a:lnTo>
                    <a:pt x="1730" y="2466"/>
                  </a:lnTo>
                  <a:lnTo>
                    <a:pt x="1701" y="2551"/>
                  </a:lnTo>
                  <a:lnTo>
                    <a:pt x="1616" y="2608"/>
                  </a:lnTo>
                  <a:lnTo>
                    <a:pt x="1560" y="2608"/>
                  </a:lnTo>
                  <a:lnTo>
                    <a:pt x="1531" y="2551"/>
                  </a:lnTo>
                  <a:lnTo>
                    <a:pt x="1503" y="2608"/>
                  </a:lnTo>
                  <a:lnTo>
                    <a:pt x="1531" y="2693"/>
                  </a:lnTo>
                  <a:lnTo>
                    <a:pt x="1418" y="2721"/>
                  </a:lnTo>
                  <a:lnTo>
                    <a:pt x="1333" y="2948"/>
                  </a:lnTo>
                  <a:lnTo>
                    <a:pt x="1361" y="3033"/>
                  </a:lnTo>
                  <a:lnTo>
                    <a:pt x="1276" y="3090"/>
                  </a:lnTo>
                  <a:lnTo>
                    <a:pt x="1191" y="3061"/>
                  </a:lnTo>
                  <a:lnTo>
                    <a:pt x="1078" y="3061"/>
                  </a:lnTo>
                  <a:lnTo>
                    <a:pt x="1021" y="3147"/>
                  </a:lnTo>
                  <a:lnTo>
                    <a:pt x="964" y="3175"/>
                  </a:lnTo>
                  <a:lnTo>
                    <a:pt x="879" y="3090"/>
                  </a:lnTo>
                  <a:lnTo>
                    <a:pt x="794" y="3147"/>
                  </a:lnTo>
                  <a:lnTo>
                    <a:pt x="794" y="3203"/>
                  </a:lnTo>
                  <a:lnTo>
                    <a:pt x="766" y="3260"/>
                  </a:lnTo>
                  <a:lnTo>
                    <a:pt x="709" y="3288"/>
                  </a:lnTo>
                  <a:lnTo>
                    <a:pt x="596" y="3232"/>
                  </a:lnTo>
                  <a:lnTo>
                    <a:pt x="511" y="3260"/>
                  </a:lnTo>
                  <a:lnTo>
                    <a:pt x="482" y="3543"/>
                  </a:lnTo>
                  <a:lnTo>
                    <a:pt x="596" y="3685"/>
                  </a:lnTo>
                  <a:lnTo>
                    <a:pt x="539" y="3714"/>
                  </a:lnTo>
                  <a:lnTo>
                    <a:pt x="454" y="3600"/>
                  </a:lnTo>
                  <a:lnTo>
                    <a:pt x="454" y="3742"/>
                  </a:lnTo>
                  <a:lnTo>
                    <a:pt x="426" y="3827"/>
                  </a:lnTo>
                  <a:lnTo>
                    <a:pt x="341" y="3855"/>
                  </a:lnTo>
                  <a:lnTo>
                    <a:pt x="341" y="3912"/>
                  </a:lnTo>
                  <a:lnTo>
                    <a:pt x="284" y="3969"/>
                  </a:lnTo>
                  <a:lnTo>
                    <a:pt x="341" y="4110"/>
                  </a:lnTo>
                  <a:lnTo>
                    <a:pt x="341" y="4167"/>
                  </a:lnTo>
                  <a:lnTo>
                    <a:pt x="284" y="4224"/>
                  </a:lnTo>
                  <a:lnTo>
                    <a:pt x="284" y="4337"/>
                  </a:lnTo>
                  <a:lnTo>
                    <a:pt x="284" y="4479"/>
                  </a:lnTo>
                  <a:lnTo>
                    <a:pt x="199" y="4366"/>
                  </a:lnTo>
                  <a:lnTo>
                    <a:pt x="171" y="4252"/>
                  </a:lnTo>
                  <a:lnTo>
                    <a:pt x="114" y="4252"/>
                  </a:lnTo>
                  <a:lnTo>
                    <a:pt x="0" y="4167"/>
                  </a:lnTo>
                  <a:lnTo>
                    <a:pt x="0" y="4110"/>
                  </a:lnTo>
                  <a:lnTo>
                    <a:pt x="57" y="4054"/>
                  </a:lnTo>
                  <a:lnTo>
                    <a:pt x="29" y="3940"/>
                  </a:lnTo>
                  <a:lnTo>
                    <a:pt x="199" y="3600"/>
                  </a:lnTo>
                  <a:lnTo>
                    <a:pt x="312" y="3543"/>
                  </a:lnTo>
                  <a:lnTo>
                    <a:pt x="341" y="3487"/>
                  </a:lnTo>
                  <a:lnTo>
                    <a:pt x="284" y="3458"/>
                  </a:lnTo>
                  <a:lnTo>
                    <a:pt x="369" y="3402"/>
                  </a:lnTo>
                  <a:lnTo>
                    <a:pt x="426" y="3317"/>
                  </a:lnTo>
                  <a:lnTo>
                    <a:pt x="426" y="3232"/>
                  </a:lnTo>
                  <a:lnTo>
                    <a:pt x="397" y="3175"/>
                  </a:lnTo>
                  <a:lnTo>
                    <a:pt x="426" y="3061"/>
                  </a:lnTo>
                  <a:lnTo>
                    <a:pt x="482" y="3005"/>
                  </a:lnTo>
                  <a:lnTo>
                    <a:pt x="426" y="2891"/>
                  </a:lnTo>
                  <a:lnTo>
                    <a:pt x="341" y="2778"/>
                  </a:lnTo>
                  <a:lnTo>
                    <a:pt x="397" y="2636"/>
                  </a:lnTo>
                  <a:lnTo>
                    <a:pt x="482" y="2608"/>
                  </a:lnTo>
                  <a:lnTo>
                    <a:pt x="511" y="2523"/>
                  </a:lnTo>
                  <a:lnTo>
                    <a:pt x="681" y="2381"/>
                  </a:lnTo>
                  <a:lnTo>
                    <a:pt x="681" y="2268"/>
                  </a:lnTo>
                  <a:lnTo>
                    <a:pt x="738" y="2239"/>
                  </a:lnTo>
                  <a:lnTo>
                    <a:pt x="794" y="2126"/>
                  </a:lnTo>
                  <a:lnTo>
                    <a:pt x="879" y="2069"/>
                  </a:lnTo>
                  <a:lnTo>
                    <a:pt x="1049" y="2013"/>
                  </a:lnTo>
                  <a:lnTo>
                    <a:pt x="1049" y="1899"/>
                  </a:lnTo>
                  <a:lnTo>
                    <a:pt x="1049" y="1814"/>
                  </a:lnTo>
                  <a:lnTo>
                    <a:pt x="1163" y="1757"/>
                  </a:lnTo>
                  <a:lnTo>
                    <a:pt x="1248" y="1786"/>
                  </a:lnTo>
                  <a:lnTo>
                    <a:pt x="1248" y="1729"/>
                  </a:lnTo>
                  <a:lnTo>
                    <a:pt x="1390" y="1644"/>
                  </a:lnTo>
                  <a:lnTo>
                    <a:pt x="1475" y="1644"/>
                  </a:lnTo>
                  <a:lnTo>
                    <a:pt x="1503" y="1559"/>
                  </a:lnTo>
                  <a:lnTo>
                    <a:pt x="1418" y="1502"/>
                  </a:lnTo>
                  <a:lnTo>
                    <a:pt x="1418" y="1332"/>
                  </a:lnTo>
                  <a:lnTo>
                    <a:pt x="1163" y="1162"/>
                  </a:lnTo>
                  <a:lnTo>
                    <a:pt x="1163" y="992"/>
                  </a:lnTo>
                  <a:lnTo>
                    <a:pt x="1248" y="765"/>
                  </a:lnTo>
                  <a:lnTo>
                    <a:pt x="1219" y="680"/>
                  </a:lnTo>
                  <a:lnTo>
                    <a:pt x="1219" y="623"/>
                  </a:lnTo>
                  <a:lnTo>
                    <a:pt x="1361" y="482"/>
                  </a:lnTo>
                  <a:lnTo>
                    <a:pt x="1475" y="397"/>
                  </a:lnTo>
                  <a:lnTo>
                    <a:pt x="1531" y="538"/>
                  </a:lnTo>
                  <a:lnTo>
                    <a:pt x="1616" y="510"/>
                  </a:lnTo>
                  <a:lnTo>
                    <a:pt x="1645" y="45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5645" name="Group 285"/>
            <p:cNvGrpSpPr>
              <a:grpSpLocks/>
            </p:cNvGrpSpPr>
            <p:nvPr/>
          </p:nvGrpSpPr>
          <p:grpSpPr bwMode="auto">
            <a:xfrm>
              <a:off x="1200150" y="325438"/>
              <a:ext cx="7470775" cy="12150725"/>
              <a:chOff x="756" y="205"/>
              <a:chExt cx="4706" cy="7654"/>
            </a:xfrm>
          </p:grpSpPr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3081" y="4287"/>
                <a:ext cx="2381" cy="1701"/>
              </a:xfrm>
              <a:custGeom>
                <a:avLst/>
                <a:gdLst>
                  <a:gd name="T0" fmla="*/ 56 w 2381"/>
                  <a:gd name="T1" fmla="*/ 85 h 1701"/>
                  <a:gd name="T2" fmla="*/ 28 w 2381"/>
                  <a:gd name="T3" fmla="*/ 255 h 1701"/>
                  <a:gd name="T4" fmla="*/ 226 w 2381"/>
                  <a:gd name="T5" fmla="*/ 482 h 1701"/>
                  <a:gd name="T6" fmla="*/ 425 w 2381"/>
                  <a:gd name="T7" fmla="*/ 709 h 1701"/>
                  <a:gd name="T8" fmla="*/ 397 w 2381"/>
                  <a:gd name="T9" fmla="*/ 907 h 1701"/>
                  <a:gd name="T10" fmla="*/ 283 w 2381"/>
                  <a:gd name="T11" fmla="*/ 964 h 1701"/>
                  <a:gd name="T12" fmla="*/ 113 w 2381"/>
                  <a:gd name="T13" fmla="*/ 1049 h 1701"/>
                  <a:gd name="T14" fmla="*/ 283 w 2381"/>
                  <a:gd name="T15" fmla="*/ 1191 h 1701"/>
                  <a:gd name="T16" fmla="*/ 283 w 2381"/>
                  <a:gd name="T17" fmla="*/ 1361 h 1701"/>
                  <a:gd name="T18" fmla="*/ 312 w 2381"/>
                  <a:gd name="T19" fmla="*/ 1474 h 1701"/>
                  <a:gd name="T20" fmla="*/ 397 w 2381"/>
                  <a:gd name="T21" fmla="*/ 1616 h 1701"/>
                  <a:gd name="T22" fmla="*/ 482 w 2381"/>
                  <a:gd name="T23" fmla="*/ 1701 h 1701"/>
                  <a:gd name="T24" fmla="*/ 538 w 2381"/>
                  <a:gd name="T25" fmla="*/ 1644 h 1701"/>
                  <a:gd name="T26" fmla="*/ 765 w 2381"/>
                  <a:gd name="T27" fmla="*/ 1559 h 1701"/>
                  <a:gd name="T28" fmla="*/ 907 w 2381"/>
                  <a:gd name="T29" fmla="*/ 1276 h 1701"/>
                  <a:gd name="T30" fmla="*/ 1105 w 2381"/>
                  <a:gd name="T31" fmla="*/ 1361 h 1701"/>
                  <a:gd name="T32" fmla="*/ 1190 w 2381"/>
                  <a:gd name="T33" fmla="*/ 1361 h 1701"/>
                  <a:gd name="T34" fmla="*/ 1360 w 2381"/>
                  <a:gd name="T35" fmla="*/ 1446 h 1701"/>
                  <a:gd name="T36" fmla="*/ 1474 w 2381"/>
                  <a:gd name="T37" fmla="*/ 1503 h 1701"/>
                  <a:gd name="T38" fmla="*/ 1531 w 2381"/>
                  <a:gd name="T39" fmla="*/ 1531 h 1701"/>
                  <a:gd name="T40" fmla="*/ 1701 w 2381"/>
                  <a:gd name="T41" fmla="*/ 1644 h 1701"/>
                  <a:gd name="T42" fmla="*/ 1786 w 2381"/>
                  <a:gd name="T43" fmla="*/ 1701 h 1701"/>
                  <a:gd name="T44" fmla="*/ 1956 w 2381"/>
                  <a:gd name="T45" fmla="*/ 1673 h 1701"/>
                  <a:gd name="T46" fmla="*/ 2154 w 2381"/>
                  <a:gd name="T47" fmla="*/ 1701 h 1701"/>
                  <a:gd name="T48" fmla="*/ 2183 w 2381"/>
                  <a:gd name="T49" fmla="*/ 1588 h 1701"/>
                  <a:gd name="T50" fmla="*/ 2239 w 2381"/>
                  <a:gd name="T51" fmla="*/ 1333 h 1701"/>
                  <a:gd name="T52" fmla="*/ 2324 w 2381"/>
                  <a:gd name="T53" fmla="*/ 1191 h 1701"/>
                  <a:gd name="T54" fmla="*/ 2324 w 2381"/>
                  <a:gd name="T55" fmla="*/ 1106 h 1701"/>
                  <a:gd name="T56" fmla="*/ 2324 w 2381"/>
                  <a:gd name="T57" fmla="*/ 907 h 1701"/>
                  <a:gd name="T58" fmla="*/ 2381 w 2381"/>
                  <a:gd name="T59" fmla="*/ 794 h 1701"/>
                  <a:gd name="T60" fmla="*/ 2268 w 2381"/>
                  <a:gd name="T61" fmla="*/ 709 h 1701"/>
                  <a:gd name="T62" fmla="*/ 2324 w 2381"/>
                  <a:gd name="T63" fmla="*/ 567 h 1701"/>
                  <a:gd name="T64" fmla="*/ 2381 w 2381"/>
                  <a:gd name="T65" fmla="*/ 482 h 1701"/>
                  <a:gd name="T66" fmla="*/ 2154 w 2381"/>
                  <a:gd name="T67" fmla="*/ 312 h 1701"/>
                  <a:gd name="T68" fmla="*/ 1956 w 2381"/>
                  <a:gd name="T69" fmla="*/ 199 h 1701"/>
                  <a:gd name="T70" fmla="*/ 1871 w 2381"/>
                  <a:gd name="T71" fmla="*/ 425 h 1701"/>
                  <a:gd name="T72" fmla="*/ 1757 w 2381"/>
                  <a:gd name="T73" fmla="*/ 737 h 1701"/>
                  <a:gd name="T74" fmla="*/ 1587 w 2381"/>
                  <a:gd name="T75" fmla="*/ 624 h 1701"/>
                  <a:gd name="T76" fmla="*/ 1474 w 2381"/>
                  <a:gd name="T77" fmla="*/ 681 h 1701"/>
                  <a:gd name="T78" fmla="*/ 1360 w 2381"/>
                  <a:gd name="T79" fmla="*/ 510 h 1701"/>
                  <a:gd name="T80" fmla="*/ 1049 w 2381"/>
                  <a:gd name="T81" fmla="*/ 510 h 1701"/>
                  <a:gd name="T82" fmla="*/ 907 w 2381"/>
                  <a:gd name="T83" fmla="*/ 510 h 1701"/>
                  <a:gd name="T84" fmla="*/ 879 w 2381"/>
                  <a:gd name="T85" fmla="*/ 567 h 1701"/>
                  <a:gd name="T86" fmla="*/ 793 w 2381"/>
                  <a:gd name="T87" fmla="*/ 595 h 1701"/>
                  <a:gd name="T88" fmla="*/ 680 w 2381"/>
                  <a:gd name="T89" fmla="*/ 539 h 1701"/>
                  <a:gd name="T90" fmla="*/ 623 w 2381"/>
                  <a:gd name="T91" fmla="*/ 312 h 1701"/>
                  <a:gd name="T92" fmla="*/ 482 w 2381"/>
                  <a:gd name="T93" fmla="*/ 199 h 1701"/>
                  <a:gd name="T94" fmla="*/ 226 w 2381"/>
                  <a:gd name="T95" fmla="*/ 85 h 1701"/>
                  <a:gd name="T96" fmla="*/ 85 w 2381"/>
                  <a:gd name="T97" fmla="*/ 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81" h="1701">
                    <a:moveTo>
                      <a:pt x="85" y="0"/>
                    </a:moveTo>
                    <a:lnTo>
                      <a:pt x="56" y="85"/>
                    </a:lnTo>
                    <a:lnTo>
                      <a:pt x="0" y="114"/>
                    </a:lnTo>
                    <a:lnTo>
                      <a:pt x="28" y="255"/>
                    </a:lnTo>
                    <a:lnTo>
                      <a:pt x="141" y="255"/>
                    </a:lnTo>
                    <a:lnTo>
                      <a:pt x="226" y="482"/>
                    </a:lnTo>
                    <a:lnTo>
                      <a:pt x="453" y="624"/>
                    </a:lnTo>
                    <a:lnTo>
                      <a:pt x="425" y="709"/>
                    </a:lnTo>
                    <a:lnTo>
                      <a:pt x="538" y="766"/>
                    </a:lnTo>
                    <a:lnTo>
                      <a:pt x="397" y="907"/>
                    </a:lnTo>
                    <a:lnTo>
                      <a:pt x="255" y="907"/>
                    </a:lnTo>
                    <a:lnTo>
                      <a:pt x="283" y="964"/>
                    </a:lnTo>
                    <a:lnTo>
                      <a:pt x="141" y="964"/>
                    </a:lnTo>
                    <a:lnTo>
                      <a:pt x="113" y="1049"/>
                    </a:lnTo>
                    <a:lnTo>
                      <a:pt x="255" y="1106"/>
                    </a:lnTo>
                    <a:lnTo>
                      <a:pt x="283" y="1191"/>
                    </a:lnTo>
                    <a:lnTo>
                      <a:pt x="312" y="1219"/>
                    </a:lnTo>
                    <a:lnTo>
                      <a:pt x="283" y="1361"/>
                    </a:lnTo>
                    <a:lnTo>
                      <a:pt x="312" y="1389"/>
                    </a:lnTo>
                    <a:lnTo>
                      <a:pt x="312" y="1474"/>
                    </a:lnTo>
                    <a:lnTo>
                      <a:pt x="340" y="1559"/>
                    </a:lnTo>
                    <a:lnTo>
                      <a:pt x="397" y="1616"/>
                    </a:lnTo>
                    <a:lnTo>
                      <a:pt x="453" y="1616"/>
                    </a:lnTo>
                    <a:lnTo>
                      <a:pt x="482" y="1701"/>
                    </a:lnTo>
                    <a:lnTo>
                      <a:pt x="510" y="1701"/>
                    </a:lnTo>
                    <a:lnTo>
                      <a:pt x="538" y="1644"/>
                    </a:lnTo>
                    <a:lnTo>
                      <a:pt x="652" y="1644"/>
                    </a:lnTo>
                    <a:lnTo>
                      <a:pt x="765" y="1559"/>
                    </a:lnTo>
                    <a:lnTo>
                      <a:pt x="737" y="1304"/>
                    </a:lnTo>
                    <a:lnTo>
                      <a:pt x="907" y="1276"/>
                    </a:lnTo>
                    <a:lnTo>
                      <a:pt x="1020" y="1276"/>
                    </a:lnTo>
                    <a:lnTo>
                      <a:pt x="1105" y="1361"/>
                    </a:lnTo>
                    <a:lnTo>
                      <a:pt x="1162" y="1304"/>
                    </a:lnTo>
                    <a:lnTo>
                      <a:pt x="1190" y="1361"/>
                    </a:lnTo>
                    <a:lnTo>
                      <a:pt x="1275" y="1333"/>
                    </a:lnTo>
                    <a:lnTo>
                      <a:pt x="1360" y="1446"/>
                    </a:lnTo>
                    <a:lnTo>
                      <a:pt x="1417" y="1446"/>
                    </a:lnTo>
                    <a:lnTo>
                      <a:pt x="1474" y="1503"/>
                    </a:lnTo>
                    <a:lnTo>
                      <a:pt x="1474" y="1531"/>
                    </a:lnTo>
                    <a:lnTo>
                      <a:pt x="1531" y="1531"/>
                    </a:lnTo>
                    <a:lnTo>
                      <a:pt x="1644" y="1701"/>
                    </a:lnTo>
                    <a:lnTo>
                      <a:pt x="1701" y="1644"/>
                    </a:lnTo>
                    <a:lnTo>
                      <a:pt x="1757" y="1644"/>
                    </a:lnTo>
                    <a:lnTo>
                      <a:pt x="1786" y="1701"/>
                    </a:lnTo>
                    <a:lnTo>
                      <a:pt x="1871" y="1701"/>
                    </a:lnTo>
                    <a:lnTo>
                      <a:pt x="1956" y="1673"/>
                    </a:lnTo>
                    <a:lnTo>
                      <a:pt x="2098" y="1701"/>
                    </a:lnTo>
                    <a:lnTo>
                      <a:pt x="2154" y="1701"/>
                    </a:lnTo>
                    <a:lnTo>
                      <a:pt x="2211" y="1588"/>
                    </a:lnTo>
                    <a:lnTo>
                      <a:pt x="2183" y="1588"/>
                    </a:lnTo>
                    <a:lnTo>
                      <a:pt x="2154" y="1446"/>
                    </a:lnTo>
                    <a:lnTo>
                      <a:pt x="2239" y="1333"/>
                    </a:lnTo>
                    <a:lnTo>
                      <a:pt x="2324" y="1276"/>
                    </a:lnTo>
                    <a:lnTo>
                      <a:pt x="2324" y="1191"/>
                    </a:lnTo>
                    <a:lnTo>
                      <a:pt x="2268" y="1162"/>
                    </a:lnTo>
                    <a:lnTo>
                      <a:pt x="2324" y="1106"/>
                    </a:lnTo>
                    <a:lnTo>
                      <a:pt x="2296" y="992"/>
                    </a:lnTo>
                    <a:lnTo>
                      <a:pt x="2324" y="907"/>
                    </a:lnTo>
                    <a:lnTo>
                      <a:pt x="2296" y="879"/>
                    </a:lnTo>
                    <a:lnTo>
                      <a:pt x="2381" y="794"/>
                    </a:lnTo>
                    <a:lnTo>
                      <a:pt x="2296" y="766"/>
                    </a:lnTo>
                    <a:lnTo>
                      <a:pt x="2268" y="709"/>
                    </a:lnTo>
                    <a:lnTo>
                      <a:pt x="2324" y="681"/>
                    </a:lnTo>
                    <a:lnTo>
                      <a:pt x="2324" y="567"/>
                    </a:lnTo>
                    <a:lnTo>
                      <a:pt x="2381" y="567"/>
                    </a:lnTo>
                    <a:lnTo>
                      <a:pt x="2381" y="482"/>
                    </a:lnTo>
                    <a:lnTo>
                      <a:pt x="2211" y="284"/>
                    </a:lnTo>
                    <a:lnTo>
                      <a:pt x="2154" y="312"/>
                    </a:lnTo>
                    <a:lnTo>
                      <a:pt x="2098" y="255"/>
                    </a:lnTo>
                    <a:lnTo>
                      <a:pt x="1956" y="199"/>
                    </a:lnTo>
                    <a:lnTo>
                      <a:pt x="1899" y="255"/>
                    </a:lnTo>
                    <a:lnTo>
                      <a:pt x="1871" y="425"/>
                    </a:lnTo>
                    <a:lnTo>
                      <a:pt x="1984" y="567"/>
                    </a:lnTo>
                    <a:lnTo>
                      <a:pt x="1757" y="737"/>
                    </a:lnTo>
                    <a:lnTo>
                      <a:pt x="1616" y="681"/>
                    </a:lnTo>
                    <a:lnTo>
                      <a:pt x="1587" y="624"/>
                    </a:lnTo>
                    <a:lnTo>
                      <a:pt x="1531" y="681"/>
                    </a:lnTo>
                    <a:lnTo>
                      <a:pt x="1474" y="681"/>
                    </a:lnTo>
                    <a:lnTo>
                      <a:pt x="1474" y="624"/>
                    </a:lnTo>
                    <a:lnTo>
                      <a:pt x="1360" y="510"/>
                    </a:lnTo>
                    <a:lnTo>
                      <a:pt x="1247" y="567"/>
                    </a:lnTo>
                    <a:lnTo>
                      <a:pt x="1049" y="510"/>
                    </a:lnTo>
                    <a:lnTo>
                      <a:pt x="992" y="567"/>
                    </a:lnTo>
                    <a:lnTo>
                      <a:pt x="907" y="510"/>
                    </a:lnTo>
                    <a:lnTo>
                      <a:pt x="850" y="510"/>
                    </a:lnTo>
                    <a:lnTo>
                      <a:pt x="879" y="567"/>
                    </a:lnTo>
                    <a:lnTo>
                      <a:pt x="850" y="652"/>
                    </a:lnTo>
                    <a:lnTo>
                      <a:pt x="793" y="595"/>
                    </a:lnTo>
                    <a:lnTo>
                      <a:pt x="680" y="595"/>
                    </a:lnTo>
                    <a:lnTo>
                      <a:pt x="680" y="539"/>
                    </a:lnTo>
                    <a:lnTo>
                      <a:pt x="623" y="454"/>
                    </a:lnTo>
                    <a:lnTo>
                      <a:pt x="623" y="312"/>
                    </a:lnTo>
                    <a:lnTo>
                      <a:pt x="595" y="227"/>
                    </a:lnTo>
                    <a:lnTo>
                      <a:pt x="482" y="199"/>
                    </a:lnTo>
                    <a:lnTo>
                      <a:pt x="453" y="114"/>
                    </a:lnTo>
                    <a:lnTo>
                      <a:pt x="226" y="85"/>
                    </a:lnTo>
                    <a:lnTo>
                      <a:pt x="198" y="57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3166" y="3578"/>
                <a:ext cx="1616" cy="936"/>
              </a:xfrm>
              <a:custGeom>
                <a:avLst/>
                <a:gdLst>
                  <a:gd name="T0" fmla="*/ 935 w 1616"/>
                  <a:gd name="T1" fmla="*/ 29 h 936"/>
                  <a:gd name="T2" fmla="*/ 737 w 1616"/>
                  <a:gd name="T3" fmla="*/ 312 h 936"/>
                  <a:gd name="T4" fmla="*/ 198 w 1616"/>
                  <a:gd name="T5" fmla="*/ 652 h 936"/>
                  <a:gd name="T6" fmla="*/ 0 w 1616"/>
                  <a:gd name="T7" fmla="*/ 709 h 936"/>
                  <a:gd name="T8" fmla="*/ 113 w 1616"/>
                  <a:gd name="T9" fmla="*/ 766 h 936"/>
                  <a:gd name="T10" fmla="*/ 141 w 1616"/>
                  <a:gd name="T11" fmla="*/ 794 h 936"/>
                  <a:gd name="T12" fmla="*/ 368 w 1616"/>
                  <a:gd name="T13" fmla="*/ 823 h 936"/>
                  <a:gd name="T14" fmla="*/ 397 w 1616"/>
                  <a:gd name="T15" fmla="*/ 908 h 936"/>
                  <a:gd name="T16" fmla="*/ 510 w 1616"/>
                  <a:gd name="T17" fmla="*/ 936 h 936"/>
                  <a:gd name="T18" fmla="*/ 538 w 1616"/>
                  <a:gd name="T19" fmla="*/ 879 h 936"/>
                  <a:gd name="T20" fmla="*/ 595 w 1616"/>
                  <a:gd name="T21" fmla="*/ 908 h 936"/>
                  <a:gd name="T22" fmla="*/ 595 w 1616"/>
                  <a:gd name="T23" fmla="*/ 879 h 936"/>
                  <a:gd name="T24" fmla="*/ 652 w 1616"/>
                  <a:gd name="T25" fmla="*/ 908 h 936"/>
                  <a:gd name="T26" fmla="*/ 737 w 1616"/>
                  <a:gd name="T27" fmla="*/ 823 h 936"/>
                  <a:gd name="T28" fmla="*/ 708 w 1616"/>
                  <a:gd name="T29" fmla="*/ 737 h 936"/>
                  <a:gd name="T30" fmla="*/ 737 w 1616"/>
                  <a:gd name="T31" fmla="*/ 709 h 936"/>
                  <a:gd name="T32" fmla="*/ 822 w 1616"/>
                  <a:gd name="T33" fmla="*/ 766 h 936"/>
                  <a:gd name="T34" fmla="*/ 850 w 1616"/>
                  <a:gd name="T35" fmla="*/ 709 h 936"/>
                  <a:gd name="T36" fmla="*/ 935 w 1616"/>
                  <a:gd name="T37" fmla="*/ 709 h 936"/>
                  <a:gd name="T38" fmla="*/ 907 w 1616"/>
                  <a:gd name="T39" fmla="*/ 652 h 936"/>
                  <a:gd name="T40" fmla="*/ 964 w 1616"/>
                  <a:gd name="T41" fmla="*/ 624 h 936"/>
                  <a:gd name="T42" fmla="*/ 1077 w 1616"/>
                  <a:gd name="T43" fmla="*/ 652 h 936"/>
                  <a:gd name="T44" fmla="*/ 1077 w 1616"/>
                  <a:gd name="T45" fmla="*/ 596 h 936"/>
                  <a:gd name="T46" fmla="*/ 1105 w 1616"/>
                  <a:gd name="T47" fmla="*/ 539 h 936"/>
                  <a:gd name="T48" fmla="*/ 1190 w 1616"/>
                  <a:gd name="T49" fmla="*/ 511 h 936"/>
                  <a:gd name="T50" fmla="*/ 1304 w 1616"/>
                  <a:gd name="T51" fmla="*/ 369 h 936"/>
                  <a:gd name="T52" fmla="*/ 1616 w 1616"/>
                  <a:gd name="T53" fmla="*/ 284 h 936"/>
                  <a:gd name="T54" fmla="*/ 1616 w 1616"/>
                  <a:gd name="T55" fmla="*/ 227 h 936"/>
                  <a:gd name="T56" fmla="*/ 1446 w 1616"/>
                  <a:gd name="T57" fmla="*/ 57 h 936"/>
                  <a:gd name="T58" fmla="*/ 1417 w 1616"/>
                  <a:gd name="T59" fmla="*/ 171 h 936"/>
                  <a:gd name="T60" fmla="*/ 1361 w 1616"/>
                  <a:gd name="T61" fmla="*/ 85 h 936"/>
                  <a:gd name="T62" fmla="*/ 1190 w 1616"/>
                  <a:gd name="T63" fmla="*/ 0 h 936"/>
                  <a:gd name="T64" fmla="*/ 1077 w 1616"/>
                  <a:gd name="T65" fmla="*/ 29 h 936"/>
                  <a:gd name="T66" fmla="*/ 1020 w 1616"/>
                  <a:gd name="T67" fmla="*/ 0 h 936"/>
                  <a:gd name="T68" fmla="*/ 935 w 1616"/>
                  <a:gd name="T69" fmla="*/ 29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16" h="936">
                    <a:moveTo>
                      <a:pt x="935" y="29"/>
                    </a:moveTo>
                    <a:lnTo>
                      <a:pt x="737" y="312"/>
                    </a:lnTo>
                    <a:lnTo>
                      <a:pt x="198" y="652"/>
                    </a:lnTo>
                    <a:lnTo>
                      <a:pt x="0" y="709"/>
                    </a:lnTo>
                    <a:lnTo>
                      <a:pt x="113" y="766"/>
                    </a:lnTo>
                    <a:lnTo>
                      <a:pt x="141" y="794"/>
                    </a:lnTo>
                    <a:lnTo>
                      <a:pt x="368" y="823"/>
                    </a:lnTo>
                    <a:lnTo>
                      <a:pt x="397" y="908"/>
                    </a:lnTo>
                    <a:lnTo>
                      <a:pt x="510" y="936"/>
                    </a:lnTo>
                    <a:lnTo>
                      <a:pt x="538" y="879"/>
                    </a:lnTo>
                    <a:lnTo>
                      <a:pt x="595" y="908"/>
                    </a:lnTo>
                    <a:lnTo>
                      <a:pt x="595" y="879"/>
                    </a:lnTo>
                    <a:lnTo>
                      <a:pt x="652" y="908"/>
                    </a:lnTo>
                    <a:lnTo>
                      <a:pt x="737" y="823"/>
                    </a:lnTo>
                    <a:lnTo>
                      <a:pt x="708" y="737"/>
                    </a:lnTo>
                    <a:lnTo>
                      <a:pt x="737" y="709"/>
                    </a:lnTo>
                    <a:lnTo>
                      <a:pt x="822" y="766"/>
                    </a:lnTo>
                    <a:lnTo>
                      <a:pt x="850" y="709"/>
                    </a:lnTo>
                    <a:lnTo>
                      <a:pt x="935" y="709"/>
                    </a:lnTo>
                    <a:lnTo>
                      <a:pt x="907" y="652"/>
                    </a:lnTo>
                    <a:lnTo>
                      <a:pt x="964" y="624"/>
                    </a:lnTo>
                    <a:lnTo>
                      <a:pt x="1077" y="652"/>
                    </a:lnTo>
                    <a:lnTo>
                      <a:pt x="1077" y="596"/>
                    </a:lnTo>
                    <a:lnTo>
                      <a:pt x="1105" y="539"/>
                    </a:lnTo>
                    <a:lnTo>
                      <a:pt x="1190" y="511"/>
                    </a:lnTo>
                    <a:lnTo>
                      <a:pt x="1304" y="369"/>
                    </a:lnTo>
                    <a:lnTo>
                      <a:pt x="1616" y="284"/>
                    </a:lnTo>
                    <a:lnTo>
                      <a:pt x="1616" y="227"/>
                    </a:lnTo>
                    <a:lnTo>
                      <a:pt x="1446" y="57"/>
                    </a:lnTo>
                    <a:lnTo>
                      <a:pt x="1417" y="171"/>
                    </a:lnTo>
                    <a:lnTo>
                      <a:pt x="1361" y="85"/>
                    </a:lnTo>
                    <a:lnTo>
                      <a:pt x="1190" y="0"/>
                    </a:lnTo>
                    <a:lnTo>
                      <a:pt x="1077" y="29"/>
                    </a:lnTo>
                    <a:lnTo>
                      <a:pt x="1020" y="0"/>
                    </a:lnTo>
                    <a:lnTo>
                      <a:pt x="935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4101" y="1424"/>
                <a:ext cx="1333" cy="2381"/>
              </a:xfrm>
              <a:custGeom>
                <a:avLst/>
                <a:gdLst>
                  <a:gd name="T0" fmla="*/ 681 w 1333"/>
                  <a:gd name="T1" fmla="*/ 2381 h 2381"/>
                  <a:gd name="T2" fmla="*/ 511 w 1333"/>
                  <a:gd name="T3" fmla="*/ 2211 h 2381"/>
                  <a:gd name="T4" fmla="*/ 482 w 1333"/>
                  <a:gd name="T5" fmla="*/ 2325 h 2381"/>
                  <a:gd name="T6" fmla="*/ 426 w 1333"/>
                  <a:gd name="T7" fmla="*/ 2239 h 2381"/>
                  <a:gd name="T8" fmla="*/ 255 w 1333"/>
                  <a:gd name="T9" fmla="*/ 2154 h 2381"/>
                  <a:gd name="T10" fmla="*/ 142 w 1333"/>
                  <a:gd name="T11" fmla="*/ 2183 h 2381"/>
                  <a:gd name="T12" fmla="*/ 85 w 1333"/>
                  <a:gd name="T13" fmla="*/ 2154 h 2381"/>
                  <a:gd name="T14" fmla="*/ 0 w 1333"/>
                  <a:gd name="T15" fmla="*/ 2183 h 2381"/>
                  <a:gd name="T16" fmla="*/ 0 w 1333"/>
                  <a:gd name="T17" fmla="*/ 2126 h 2381"/>
                  <a:gd name="T18" fmla="*/ 170 w 1333"/>
                  <a:gd name="T19" fmla="*/ 1786 h 2381"/>
                  <a:gd name="T20" fmla="*/ 170 w 1333"/>
                  <a:gd name="T21" fmla="*/ 1729 h 2381"/>
                  <a:gd name="T22" fmla="*/ 454 w 1333"/>
                  <a:gd name="T23" fmla="*/ 1786 h 2381"/>
                  <a:gd name="T24" fmla="*/ 596 w 1333"/>
                  <a:gd name="T25" fmla="*/ 1502 h 2381"/>
                  <a:gd name="T26" fmla="*/ 567 w 1333"/>
                  <a:gd name="T27" fmla="*/ 1304 h 2381"/>
                  <a:gd name="T28" fmla="*/ 709 w 1333"/>
                  <a:gd name="T29" fmla="*/ 1332 h 2381"/>
                  <a:gd name="T30" fmla="*/ 766 w 1333"/>
                  <a:gd name="T31" fmla="*/ 1162 h 2381"/>
                  <a:gd name="T32" fmla="*/ 681 w 1333"/>
                  <a:gd name="T33" fmla="*/ 1105 h 2381"/>
                  <a:gd name="T34" fmla="*/ 737 w 1333"/>
                  <a:gd name="T35" fmla="*/ 1020 h 2381"/>
                  <a:gd name="T36" fmla="*/ 567 w 1333"/>
                  <a:gd name="T37" fmla="*/ 765 h 2381"/>
                  <a:gd name="T38" fmla="*/ 567 w 1333"/>
                  <a:gd name="T39" fmla="*/ 595 h 2381"/>
                  <a:gd name="T40" fmla="*/ 652 w 1333"/>
                  <a:gd name="T41" fmla="*/ 312 h 2381"/>
                  <a:gd name="T42" fmla="*/ 652 w 1333"/>
                  <a:gd name="T43" fmla="*/ 170 h 2381"/>
                  <a:gd name="T44" fmla="*/ 709 w 1333"/>
                  <a:gd name="T45" fmla="*/ 142 h 2381"/>
                  <a:gd name="T46" fmla="*/ 737 w 1333"/>
                  <a:gd name="T47" fmla="*/ 0 h 2381"/>
                  <a:gd name="T48" fmla="*/ 822 w 1333"/>
                  <a:gd name="T49" fmla="*/ 0 h 2381"/>
                  <a:gd name="T50" fmla="*/ 879 w 1333"/>
                  <a:gd name="T51" fmla="*/ 198 h 2381"/>
                  <a:gd name="T52" fmla="*/ 1021 w 1333"/>
                  <a:gd name="T53" fmla="*/ 227 h 2381"/>
                  <a:gd name="T54" fmla="*/ 1049 w 1333"/>
                  <a:gd name="T55" fmla="*/ 368 h 2381"/>
                  <a:gd name="T56" fmla="*/ 907 w 1333"/>
                  <a:gd name="T57" fmla="*/ 567 h 2381"/>
                  <a:gd name="T58" fmla="*/ 1049 w 1333"/>
                  <a:gd name="T59" fmla="*/ 737 h 2381"/>
                  <a:gd name="T60" fmla="*/ 1134 w 1333"/>
                  <a:gd name="T61" fmla="*/ 765 h 2381"/>
                  <a:gd name="T62" fmla="*/ 1191 w 1333"/>
                  <a:gd name="T63" fmla="*/ 907 h 2381"/>
                  <a:gd name="T64" fmla="*/ 1191 w 1333"/>
                  <a:gd name="T65" fmla="*/ 1020 h 2381"/>
                  <a:gd name="T66" fmla="*/ 1134 w 1333"/>
                  <a:gd name="T67" fmla="*/ 1049 h 2381"/>
                  <a:gd name="T68" fmla="*/ 1134 w 1333"/>
                  <a:gd name="T69" fmla="*/ 1105 h 2381"/>
                  <a:gd name="T70" fmla="*/ 1078 w 1333"/>
                  <a:gd name="T71" fmla="*/ 1162 h 2381"/>
                  <a:gd name="T72" fmla="*/ 1163 w 1333"/>
                  <a:gd name="T73" fmla="*/ 1247 h 2381"/>
                  <a:gd name="T74" fmla="*/ 1191 w 1333"/>
                  <a:gd name="T75" fmla="*/ 1304 h 2381"/>
                  <a:gd name="T76" fmla="*/ 1333 w 1333"/>
                  <a:gd name="T77" fmla="*/ 1417 h 2381"/>
                  <a:gd name="T78" fmla="*/ 1219 w 1333"/>
                  <a:gd name="T79" fmla="*/ 1559 h 2381"/>
                  <a:gd name="T80" fmla="*/ 1106 w 1333"/>
                  <a:gd name="T81" fmla="*/ 1587 h 2381"/>
                  <a:gd name="T82" fmla="*/ 1106 w 1333"/>
                  <a:gd name="T83" fmla="*/ 1644 h 2381"/>
                  <a:gd name="T84" fmla="*/ 1078 w 1333"/>
                  <a:gd name="T85" fmla="*/ 1672 h 2381"/>
                  <a:gd name="T86" fmla="*/ 1078 w 1333"/>
                  <a:gd name="T87" fmla="*/ 1729 h 2381"/>
                  <a:gd name="T88" fmla="*/ 1163 w 1333"/>
                  <a:gd name="T89" fmla="*/ 1729 h 2381"/>
                  <a:gd name="T90" fmla="*/ 1163 w 1333"/>
                  <a:gd name="T91" fmla="*/ 1786 h 2381"/>
                  <a:gd name="T92" fmla="*/ 1106 w 1333"/>
                  <a:gd name="T93" fmla="*/ 1928 h 2381"/>
                  <a:gd name="T94" fmla="*/ 1078 w 1333"/>
                  <a:gd name="T95" fmla="*/ 2069 h 2381"/>
                  <a:gd name="T96" fmla="*/ 936 w 1333"/>
                  <a:gd name="T97" fmla="*/ 2296 h 2381"/>
                  <a:gd name="T98" fmla="*/ 822 w 1333"/>
                  <a:gd name="T99" fmla="*/ 2296 h 2381"/>
                  <a:gd name="T100" fmla="*/ 681 w 1333"/>
                  <a:gd name="T101" fmla="*/ 2381 h 2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33" h="2381">
                    <a:moveTo>
                      <a:pt x="681" y="2381"/>
                    </a:moveTo>
                    <a:lnTo>
                      <a:pt x="511" y="2211"/>
                    </a:lnTo>
                    <a:lnTo>
                      <a:pt x="482" y="2325"/>
                    </a:lnTo>
                    <a:lnTo>
                      <a:pt x="426" y="2239"/>
                    </a:lnTo>
                    <a:lnTo>
                      <a:pt x="255" y="2154"/>
                    </a:lnTo>
                    <a:lnTo>
                      <a:pt x="142" y="2183"/>
                    </a:lnTo>
                    <a:lnTo>
                      <a:pt x="85" y="2154"/>
                    </a:lnTo>
                    <a:lnTo>
                      <a:pt x="0" y="2183"/>
                    </a:lnTo>
                    <a:lnTo>
                      <a:pt x="0" y="2126"/>
                    </a:lnTo>
                    <a:lnTo>
                      <a:pt x="170" y="1786"/>
                    </a:lnTo>
                    <a:lnTo>
                      <a:pt x="170" y="1729"/>
                    </a:lnTo>
                    <a:lnTo>
                      <a:pt x="454" y="1786"/>
                    </a:lnTo>
                    <a:lnTo>
                      <a:pt x="596" y="1502"/>
                    </a:lnTo>
                    <a:lnTo>
                      <a:pt x="567" y="1304"/>
                    </a:lnTo>
                    <a:lnTo>
                      <a:pt x="709" y="1332"/>
                    </a:lnTo>
                    <a:lnTo>
                      <a:pt x="766" y="1162"/>
                    </a:lnTo>
                    <a:lnTo>
                      <a:pt x="681" y="1105"/>
                    </a:lnTo>
                    <a:lnTo>
                      <a:pt x="737" y="1020"/>
                    </a:lnTo>
                    <a:lnTo>
                      <a:pt x="567" y="765"/>
                    </a:lnTo>
                    <a:lnTo>
                      <a:pt x="567" y="595"/>
                    </a:lnTo>
                    <a:lnTo>
                      <a:pt x="652" y="312"/>
                    </a:lnTo>
                    <a:lnTo>
                      <a:pt x="652" y="170"/>
                    </a:lnTo>
                    <a:lnTo>
                      <a:pt x="709" y="142"/>
                    </a:lnTo>
                    <a:lnTo>
                      <a:pt x="737" y="0"/>
                    </a:lnTo>
                    <a:lnTo>
                      <a:pt x="822" y="0"/>
                    </a:lnTo>
                    <a:lnTo>
                      <a:pt x="879" y="198"/>
                    </a:lnTo>
                    <a:lnTo>
                      <a:pt x="1021" y="227"/>
                    </a:lnTo>
                    <a:lnTo>
                      <a:pt x="1049" y="368"/>
                    </a:lnTo>
                    <a:lnTo>
                      <a:pt x="907" y="567"/>
                    </a:lnTo>
                    <a:lnTo>
                      <a:pt x="1049" y="737"/>
                    </a:lnTo>
                    <a:lnTo>
                      <a:pt x="1134" y="765"/>
                    </a:lnTo>
                    <a:lnTo>
                      <a:pt x="1191" y="907"/>
                    </a:lnTo>
                    <a:lnTo>
                      <a:pt x="1191" y="1020"/>
                    </a:lnTo>
                    <a:lnTo>
                      <a:pt x="1134" y="1049"/>
                    </a:lnTo>
                    <a:lnTo>
                      <a:pt x="1134" y="1105"/>
                    </a:lnTo>
                    <a:lnTo>
                      <a:pt x="1078" y="1162"/>
                    </a:lnTo>
                    <a:lnTo>
                      <a:pt x="1163" y="1247"/>
                    </a:lnTo>
                    <a:lnTo>
                      <a:pt x="1191" y="1304"/>
                    </a:lnTo>
                    <a:lnTo>
                      <a:pt x="1333" y="1417"/>
                    </a:lnTo>
                    <a:lnTo>
                      <a:pt x="1219" y="1559"/>
                    </a:lnTo>
                    <a:lnTo>
                      <a:pt x="1106" y="1587"/>
                    </a:lnTo>
                    <a:lnTo>
                      <a:pt x="1106" y="1644"/>
                    </a:lnTo>
                    <a:lnTo>
                      <a:pt x="1078" y="1672"/>
                    </a:lnTo>
                    <a:lnTo>
                      <a:pt x="1078" y="1729"/>
                    </a:lnTo>
                    <a:lnTo>
                      <a:pt x="1163" y="1729"/>
                    </a:lnTo>
                    <a:lnTo>
                      <a:pt x="1163" y="1786"/>
                    </a:lnTo>
                    <a:lnTo>
                      <a:pt x="1106" y="1928"/>
                    </a:lnTo>
                    <a:lnTo>
                      <a:pt x="1078" y="2069"/>
                    </a:lnTo>
                    <a:lnTo>
                      <a:pt x="936" y="2296"/>
                    </a:lnTo>
                    <a:lnTo>
                      <a:pt x="822" y="2296"/>
                    </a:lnTo>
                    <a:lnTo>
                      <a:pt x="681" y="238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3024" y="205"/>
                <a:ext cx="1843" cy="3005"/>
              </a:xfrm>
              <a:custGeom>
                <a:avLst/>
                <a:gdLst>
                  <a:gd name="T0" fmla="*/ 57 w 1843"/>
                  <a:gd name="T1" fmla="*/ 1446 h 3005"/>
                  <a:gd name="T2" fmla="*/ 255 w 1843"/>
                  <a:gd name="T3" fmla="*/ 1077 h 3005"/>
                  <a:gd name="T4" fmla="*/ 482 w 1843"/>
                  <a:gd name="T5" fmla="*/ 1020 h 3005"/>
                  <a:gd name="T6" fmla="*/ 454 w 1843"/>
                  <a:gd name="T7" fmla="*/ 652 h 3005"/>
                  <a:gd name="T8" fmla="*/ 397 w 1843"/>
                  <a:gd name="T9" fmla="*/ 368 h 3005"/>
                  <a:gd name="T10" fmla="*/ 369 w 1843"/>
                  <a:gd name="T11" fmla="*/ 28 h 3005"/>
                  <a:gd name="T12" fmla="*/ 482 w 1843"/>
                  <a:gd name="T13" fmla="*/ 85 h 3005"/>
                  <a:gd name="T14" fmla="*/ 624 w 1843"/>
                  <a:gd name="T15" fmla="*/ 28 h 3005"/>
                  <a:gd name="T16" fmla="*/ 1021 w 1843"/>
                  <a:gd name="T17" fmla="*/ 198 h 3005"/>
                  <a:gd name="T18" fmla="*/ 1219 w 1843"/>
                  <a:gd name="T19" fmla="*/ 397 h 3005"/>
                  <a:gd name="T20" fmla="*/ 1276 w 1843"/>
                  <a:gd name="T21" fmla="*/ 538 h 3005"/>
                  <a:gd name="T22" fmla="*/ 1389 w 1843"/>
                  <a:gd name="T23" fmla="*/ 709 h 3005"/>
                  <a:gd name="T24" fmla="*/ 1559 w 1843"/>
                  <a:gd name="T25" fmla="*/ 709 h 3005"/>
                  <a:gd name="T26" fmla="*/ 1559 w 1843"/>
                  <a:gd name="T27" fmla="*/ 992 h 3005"/>
                  <a:gd name="T28" fmla="*/ 1531 w 1843"/>
                  <a:gd name="T29" fmla="*/ 1304 h 3005"/>
                  <a:gd name="T30" fmla="*/ 1559 w 1843"/>
                  <a:gd name="T31" fmla="*/ 1304 h 3005"/>
                  <a:gd name="T32" fmla="*/ 1673 w 1843"/>
                  <a:gd name="T33" fmla="*/ 1361 h 3005"/>
                  <a:gd name="T34" fmla="*/ 1729 w 1843"/>
                  <a:gd name="T35" fmla="*/ 1531 h 3005"/>
                  <a:gd name="T36" fmla="*/ 1644 w 1843"/>
                  <a:gd name="T37" fmla="*/ 1984 h 3005"/>
                  <a:gd name="T38" fmla="*/ 1758 w 1843"/>
                  <a:gd name="T39" fmla="*/ 2324 h 3005"/>
                  <a:gd name="T40" fmla="*/ 1786 w 1843"/>
                  <a:gd name="T41" fmla="*/ 2551 h 3005"/>
                  <a:gd name="T42" fmla="*/ 1673 w 1843"/>
                  <a:gd name="T43" fmla="*/ 2721 h 3005"/>
                  <a:gd name="T44" fmla="*/ 1247 w 1843"/>
                  <a:gd name="T45" fmla="*/ 2948 h 3005"/>
                  <a:gd name="T46" fmla="*/ 1021 w 1843"/>
                  <a:gd name="T47" fmla="*/ 2693 h 3005"/>
                  <a:gd name="T48" fmla="*/ 789 w 1843"/>
                  <a:gd name="T49" fmla="*/ 2549 h 3005"/>
                  <a:gd name="T50" fmla="*/ 709 w 1843"/>
                  <a:gd name="T51" fmla="*/ 2041 h 3005"/>
                  <a:gd name="T52" fmla="*/ 652 w 1843"/>
                  <a:gd name="T53" fmla="*/ 1729 h 3005"/>
                  <a:gd name="T54" fmla="*/ 539 w 1843"/>
                  <a:gd name="T55" fmla="*/ 1729 h 3005"/>
                  <a:gd name="T56" fmla="*/ 453 w 1843"/>
                  <a:gd name="T57" fmla="*/ 1613 h 3005"/>
                  <a:gd name="T58" fmla="*/ 340 w 1843"/>
                  <a:gd name="T59" fmla="*/ 1928 h 3005"/>
                  <a:gd name="T60" fmla="*/ 454 w 1843"/>
                  <a:gd name="T61" fmla="*/ 2013 h 3005"/>
                  <a:gd name="T62" fmla="*/ 283 w 1843"/>
                  <a:gd name="T63" fmla="*/ 2183 h 3005"/>
                  <a:gd name="T64" fmla="*/ 312 w 1843"/>
                  <a:gd name="T65" fmla="*/ 2069 h 3005"/>
                  <a:gd name="T66" fmla="*/ 198 w 1843"/>
                  <a:gd name="T67" fmla="*/ 1928 h 3005"/>
                  <a:gd name="T68" fmla="*/ 142 w 1843"/>
                  <a:gd name="T69" fmla="*/ 1843 h 3005"/>
                  <a:gd name="T70" fmla="*/ 0 w 1843"/>
                  <a:gd name="T71" fmla="*/ 2098 h 3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43" h="3005">
                    <a:moveTo>
                      <a:pt x="0" y="2098"/>
                    </a:moveTo>
                    <a:lnTo>
                      <a:pt x="57" y="1446"/>
                    </a:lnTo>
                    <a:lnTo>
                      <a:pt x="113" y="992"/>
                    </a:lnTo>
                    <a:lnTo>
                      <a:pt x="255" y="1077"/>
                    </a:lnTo>
                    <a:lnTo>
                      <a:pt x="510" y="1162"/>
                    </a:lnTo>
                    <a:lnTo>
                      <a:pt x="482" y="1020"/>
                    </a:lnTo>
                    <a:lnTo>
                      <a:pt x="567" y="879"/>
                    </a:lnTo>
                    <a:lnTo>
                      <a:pt x="454" y="652"/>
                    </a:lnTo>
                    <a:lnTo>
                      <a:pt x="454" y="595"/>
                    </a:lnTo>
                    <a:lnTo>
                      <a:pt x="397" y="368"/>
                    </a:lnTo>
                    <a:lnTo>
                      <a:pt x="283" y="312"/>
                    </a:lnTo>
                    <a:lnTo>
                      <a:pt x="369" y="28"/>
                    </a:lnTo>
                    <a:lnTo>
                      <a:pt x="454" y="28"/>
                    </a:lnTo>
                    <a:lnTo>
                      <a:pt x="482" y="85"/>
                    </a:lnTo>
                    <a:lnTo>
                      <a:pt x="510" y="0"/>
                    </a:lnTo>
                    <a:lnTo>
                      <a:pt x="624" y="28"/>
                    </a:lnTo>
                    <a:lnTo>
                      <a:pt x="709" y="142"/>
                    </a:lnTo>
                    <a:lnTo>
                      <a:pt x="1021" y="198"/>
                    </a:lnTo>
                    <a:lnTo>
                      <a:pt x="1276" y="340"/>
                    </a:lnTo>
                    <a:lnTo>
                      <a:pt x="1219" y="397"/>
                    </a:lnTo>
                    <a:lnTo>
                      <a:pt x="1304" y="482"/>
                    </a:lnTo>
                    <a:lnTo>
                      <a:pt x="1276" y="538"/>
                    </a:lnTo>
                    <a:lnTo>
                      <a:pt x="1332" y="709"/>
                    </a:lnTo>
                    <a:lnTo>
                      <a:pt x="1389" y="709"/>
                    </a:lnTo>
                    <a:lnTo>
                      <a:pt x="1503" y="652"/>
                    </a:lnTo>
                    <a:lnTo>
                      <a:pt x="1559" y="709"/>
                    </a:lnTo>
                    <a:lnTo>
                      <a:pt x="1531" y="822"/>
                    </a:lnTo>
                    <a:lnTo>
                      <a:pt x="1559" y="992"/>
                    </a:lnTo>
                    <a:lnTo>
                      <a:pt x="1531" y="1219"/>
                    </a:lnTo>
                    <a:lnTo>
                      <a:pt x="1531" y="1304"/>
                    </a:lnTo>
                    <a:lnTo>
                      <a:pt x="1559" y="1361"/>
                    </a:lnTo>
                    <a:lnTo>
                      <a:pt x="1559" y="1304"/>
                    </a:lnTo>
                    <a:lnTo>
                      <a:pt x="1673" y="1276"/>
                    </a:lnTo>
                    <a:lnTo>
                      <a:pt x="1673" y="1361"/>
                    </a:lnTo>
                    <a:lnTo>
                      <a:pt x="1729" y="1389"/>
                    </a:lnTo>
                    <a:lnTo>
                      <a:pt x="1729" y="1531"/>
                    </a:lnTo>
                    <a:lnTo>
                      <a:pt x="1644" y="1814"/>
                    </a:lnTo>
                    <a:lnTo>
                      <a:pt x="1644" y="1984"/>
                    </a:lnTo>
                    <a:lnTo>
                      <a:pt x="1814" y="2239"/>
                    </a:lnTo>
                    <a:lnTo>
                      <a:pt x="1758" y="2324"/>
                    </a:lnTo>
                    <a:lnTo>
                      <a:pt x="1843" y="2381"/>
                    </a:lnTo>
                    <a:lnTo>
                      <a:pt x="1786" y="2551"/>
                    </a:lnTo>
                    <a:lnTo>
                      <a:pt x="1644" y="2523"/>
                    </a:lnTo>
                    <a:lnTo>
                      <a:pt x="1673" y="2721"/>
                    </a:lnTo>
                    <a:lnTo>
                      <a:pt x="1531" y="3005"/>
                    </a:lnTo>
                    <a:lnTo>
                      <a:pt x="1247" y="2948"/>
                    </a:lnTo>
                    <a:lnTo>
                      <a:pt x="1247" y="2863"/>
                    </a:lnTo>
                    <a:lnTo>
                      <a:pt x="1021" y="2693"/>
                    </a:lnTo>
                    <a:lnTo>
                      <a:pt x="794" y="2693"/>
                    </a:lnTo>
                    <a:lnTo>
                      <a:pt x="789" y="2549"/>
                    </a:lnTo>
                    <a:lnTo>
                      <a:pt x="624" y="2183"/>
                    </a:lnTo>
                    <a:lnTo>
                      <a:pt x="709" y="2041"/>
                    </a:lnTo>
                    <a:lnTo>
                      <a:pt x="624" y="1899"/>
                    </a:lnTo>
                    <a:lnTo>
                      <a:pt x="652" y="1729"/>
                    </a:lnTo>
                    <a:lnTo>
                      <a:pt x="595" y="1672"/>
                    </a:lnTo>
                    <a:lnTo>
                      <a:pt x="539" y="1729"/>
                    </a:lnTo>
                    <a:lnTo>
                      <a:pt x="510" y="1616"/>
                    </a:lnTo>
                    <a:lnTo>
                      <a:pt x="453" y="1613"/>
                    </a:lnTo>
                    <a:lnTo>
                      <a:pt x="454" y="1843"/>
                    </a:lnTo>
                    <a:lnTo>
                      <a:pt x="340" y="1928"/>
                    </a:lnTo>
                    <a:lnTo>
                      <a:pt x="397" y="2013"/>
                    </a:lnTo>
                    <a:lnTo>
                      <a:pt x="454" y="2013"/>
                    </a:lnTo>
                    <a:lnTo>
                      <a:pt x="397" y="2211"/>
                    </a:lnTo>
                    <a:lnTo>
                      <a:pt x="283" y="2183"/>
                    </a:lnTo>
                    <a:lnTo>
                      <a:pt x="340" y="2126"/>
                    </a:lnTo>
                    <a:lnTo>
                      <a:pt x="312" y="2069"/>
                    </a:lnTo>
                    <a:lnTo>
                      <a:pt x="227" y="2098"/>
                    </a:lnTo>
                    <a:lnTo>
                      <a:pt x="198" y="1928"/>
                    </a:lnTo>
                    <a:lnTo>
                      <a:pt x="255" y="1843"/>
                    </a:lnTo>
                    <a:lnTo>
                      <a:pt x="142" y="1843"/>
                    </a:lnTo>
                    <a:lnTo>
                      <a:pt x="28" y="2126"/>
                    </a:lnTo>
                    <a:lnTo>
                      <a:pt x="0" y="20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756" y="1594"/>
                <a:ext cx="2325" cy="2353"/>
              </a:xfrm>
              <a:custGeom>
                <a:avLst/>
                <a:gdLst>
                  <a:gd name="T0" fmla="*/ 1729 w 2325"/>
                  <a:gd name="T1" fmla="*/ 2240 h 2353"/>
                  <a:gd name="T2" fmla="*/ 1843 w 2325"/>
                  <a:gd name="T3" fmla="*/ 1984 h 2353"/>
                  <a:gd name="T4" fmla="*/ 1928 w 2325"/>
                  <a:gd name="T5" fmla="*/ 1956 h 2353"/>
                  <a:gd name="T6" fmla="*/ 2155 w 2325"/>
                  <a:gd name="T7" fmla="*/ 1871 h 2353"/>
                  <a:gd name="T8" fmla="*/ 2098 w 2325"/>
                  <a:gd name="T9" fmla="*/ 1729 h 2353"/>
                  <a:gd name="T10" fmla="*/ 1843 w 2325"/>
                  <a:gd name="T11" fmla="*/ 1389 h 2353"/>
                  <a:gd name="T12" fmla="*/ 1928 w 2325"/>
                  <a:gd name="T13" fmla="*/ 992 h 2353"/>
                  <a:gd name="T14" fmla="*/ 1899 w 2325"/>
                  <a:gd name="T15" fmla="*/ 850 h 2353"/>
                  <a:gd name="T16" fmla="*/ 2155 w 2325"/>
                  <a:gd name="T17" fmla="*/ 624 h 2353"/>
                  <a:gd name="T18" fmla="*/ 2296 w 2325"/>
                  <a:gd name="T19" fmla="*/ 737 h 2353"/>
                  <a:gd name="T20" fmla="*/ 2325 w 2325"/>
                  <a:gd name="T21" fmla="*/ 85 h 2353"/>
                  <a:gd name="T22" fmla="*/ 2070 w 2325"/>
                  <a:gd name="T23" fmla="*/ 113 h 2353"/>
                  <a:gd name="T24" fmla="*/ 1786 w 2325"/>
                  <a:gd name="T25" fmla="*/ 57 h 2353"/>
                  <a:gd name="T26" fmla="*/ 1701 w 2325"/>
                  <a:gd name="T27" fmla="*/ 255 h 2353"/>
                  <a:gd name="T28" fmla="*/ 1474 w 2325"/>
                  <a:gd name="T29" fmla="*/ 454 h 2353"/>
                  <a:gd name="T30" fmla="*/ 1361 w 2325"/>
                  <a:gd name="T31" fmla="*/ 340 h 2353"/>
                  <a:gd name="T32" fmla="*/ 1247 w 2325"/>
                  <a:gd name="T33" fmla="*/ 142 h 2353"/>
                  <a:gd name="T34" fmla="*/ 1134 w 2325"/>
                  <a:gd name="T35" fmla="*/ 368 h 2353"/>
                  <a:gd name="T36" fmla="*/ 1077 w 2325"/>
                  <a:gd name="T37" fmla="*/ 510 h 2353"/>
                  <a:gd name="T38" fmla="*/ 1049 w 2325"/>
                  <a:gd name="T39" fmla="*/ 737 h 2353"/>
                  <a:gd name="T40" fmla="*/ 1021 w 2325"/>
                  <a:gd name="T41" fmla="*/ 879 h 2353"/>
                  <a:gd name="T42" fmla="*/ 907 w 2325"/>
                  <a:gd name="T43" fmla="*/ 964 h 2353"/>
                  <a:gd name="T44" fmla="*/ 851 w 2325"/>
                  <a:gd name="T45" fmla="*/ 1134 h 2353"/>
                  <a:gd name="T46" fmla="*/ 595 w 2325"/>
                  <a:gd name="T47" fmla="*/ 1191 h 2353"/>
                  <a:gd name="T48" fmla="*/ 510 w 2325"/>
                  <a:gd name="T49" fmla="*/ 1049 h 2353"/>
                  <a:gd name="T50" fmla="*/ 425 w 2325"/>
                  <a:gd name="T51" fmla="*/ 1049 h 2353"/>
                  <a:gd name="T52" fmla="*/ 284 w 2325"/>
                  <a:gd name="T53" fmla="*/ 1304 h 2353"/>
                  <a:gd name="T54" fmla="*/ 170 w 2325"/>
                  <a:gd name="T55" fmla="*/ 1332 h 2353"/>
                  <a:gd name="T56" fmla="*/ 0 w 2325"/>
                  <a:gd name="T57" fmla="*/ 1531 h 2353"/>
                  <a:gd name="T58" fmla="*/ 113 w 2325"/>
                  <a:gd name="T59" fmla="*/ 1701 h 2353"/>
                  <a:gd name="T60" fmla="*/ 284 w 2325"/>
                  <a:gd name="T61" fmla="*/ 1843 h 2353"/>
                  <a:gd name="T62" fmla="*/ 397 w 2325"/>
                  <a:gd name="T63" fmla="*/ 2098 h 2353"/>
                  <a:gd name="T64" fmla="*/ 567 w 2325"/>
                  <a:gd name="T65" fmla="*/ 2183 h 2353"/>
                  <a:gd name="T66" fmla="*/ 652 w 2325"/>
                  <a:gd name="T67" fmla="*/ 2155 h 2353"/>
                  <a:gd name="T68" fmla="*/ 822 w 2325"/>
                  <a:gd name="T69" fmla="*/ 2155 h 2353"/>
                  <a:gd name="T70" fmla="*/ 964 w 2325"/>
                  <a:gd name="T71" fmla="*/ 2268 h 2353"/>
                  <a:gd name="T72" fmla="*/ 1162 w 2325"/>
                  <a:gd name="T73" fmla="*/ 2353 h 2353"/>
                  <a:gd name="T74" fmla="*/ 1503 w 2325"/>
                  <a:gd name="T75" fmla="*/ 2268 h 2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5" h="2353">
                    <a:moveTo>
                      <a:pt x="1559" y="2296"/>
                    </a:moveTo>
                    <a:lnTo>
                      <a:pt x="1729" y="2240"/>
                    </a:lnTo>
                    <a:lnTo>
                      <a:pt x="1729" y="2041"/>
                    </a:lnTo>
                    <a:lnTo>
                      <a:pt x="1843" y="1984"/>
                    </a:lnTo>
                    <a:lnTo>
                      <a:pt x="1928" y="2013"/>
                    </a:lnTo>
                    <a:lnTo>
                      <a:pt x="1928" y="1956"/>
                    </a:lnTo>
                    <a:lnTo>
                      <a:pt x="2070" y="1871"/>
                    </a:lnTo>
                    <a:lnTo>
                      <a:pt x="2155" y="1871"/>
                    </a:lnTo>
                    <a:lnTo>
                      <a:pt x="2183" y="1786"/>
                    </a:lnTo>
                    <a:lnTo>
                      <a:pt x="2098" y="1729"/>
                    </a:lnTo>
                    <a:lnTo>
                      <a:pt x="2098" y="1559"/>
                    </a:lnTo>
                    <a:lnTo>
                      <a:pt x="1843" y="1389"/>
                    </a:lnTo>
                    <a:lnTo>
                      <a:pt x="1843" y="1219"/>
                    </a:lnTo>
                    <a:lnTo>
                      <a:pt x="1928" y="992"/>
                    </a:lnTo>
                    <a:lnTo>
                      <a:pt x="1899" y="907"/>
                    </a:lnTo>
                    <a:lnTo>
                      <a:pt x="1899" y="850"/>
                    </a:lnTo>
                    <a:lnTo>
                      <a:pt x="2048" y="694"/>
                    </a:lnTo>
                    <a:lnTo>
                      <a:pt x="2155" y="624"/>
                    </a:lnTo>
                    <a:lnTo>
                      <a:pt x="2211" y="765"/>
                    </a:lnTo>
                    <a:lnTo>
                      <a:pt x="2296" y="737"/>
                    </a:lnTo>
                    <a:lnTo>
                      <a:pt x="2268" y="709"/>
                    </a:lnTo>
                    <a:lnTo>
                      <a:pt x="2325" y="85"/>
                    </a:lnTo>
                    <a:lnTo>
                      <a:pt x="2155" y="0"/>
                    </a:lnTo>
                    <a:lnTo>
                      <a:pt x="2070" y="113"/>
                    </a:lnTo>
                    <a:lnTo>
                      <a:pt x="1956" y="28"/>
                    </a:lnTo>
                    <a:lnTo>
                      <a:pt x="1786" y="57"/>
                    </a:lnTo>
                    <a:lnTo>
                      <a:pt x="1814" y="142"/>
                    </a:lnTo>
                    <a:lnTo>
                      <a:pt x="1701" y="255"/>
                    </a:lnTo>
                    <a:lnTo>
                      <a:pt x="1673" y="368"/>
                    </a:lnTo>
                    <a:lnTo>
                      <a:pt x="1474" y="454"/>
                    </a:lnTo>
                    <a:lnTo>
                      <a:pt x="1418" y="340"/>
                    </a:lnTo>
                    <a:lnTo>
                      <a:pt x="1361" y="340"/>
                    </a:lnTo>
                    <a:lnTo>
                      <a:pt x="1304" y="283"/>
                    </a:lnTo>
                    <a:lnTo>
                      <a:pt x="1247" y="142"/>
                    </a:lnTo>
                    <a:lnTo>
                      <a:pt x="1191" y="142"/>
                    </a:lnTo>
                    <a:lnTo>
                      <a:pt x="1134" y="368"/>
                    </a:lnTo>
                    <a:lnTo>
                      <a:pt x="1077" y="425"/>
                    </a:lnTo>
                    <a:lnTo>
                      <a:pt x="1077" y="510"/>
                    </a:lnTo>
                    <a:lnTo>
                      <a:pt x="1049" y="567"/>
                    </a:lnTo>
                    <a:lnTo>
                      <a:pt x="1049" y="737"/>
                    </a:lnTo>
                    <a:lnTo>
                      <a:pt x="964" y="765"/>
                    </a:lnTo>
                    <a:lnTo>
                      <a:pt x="1021" y="879"/>
                    </a:lnTo>
                    <a:lnTo>
                      <a:pt x="992" y="935"/>
                    </a:lnTo>
                    <a:lnTo>
                      <a:pt x="907" y="964"/>
                    </a:lnTo>
                    <a:lnTo>
                      <a:pt x="851" y="1021"/>
                    </a:lnTo>
                    <a:lnTo>
                      <a:pt x="851" y="1134"/>
                    </a:lnTo>
                    <a:lnTo>
                      <a:pt x="652" y="1219"/>
                    </a:lnTo>
                    <a:lnTo>
                      <a:pt x="595" y="1191"/>
                    </a:lnTo>
                    <a:lnTo>
                      <a:pt x="624" y="1077"/>
                    </a:lnTo>
                    <a:lnTo>
                      <a:pt x="510" y="1049"/>
                    </a:lnTo>
                    <a:lnTo>
                      <a:pt x="482" y="1077"/>
                    </a:lnTo>
                    <a:lnTo>
                      <a:pt x="425" y="1049"/>
                    </a:lnTo>
                    <a:lnTo>
                      <a:pt x="340" y="1049"/>
                    </a:lnTo>
                    <a:lnTo>
                      <a:pt x="284" y="1304"/>
                    </a:lnTo>
                    <a:lnTo>
                      <a:pt x="170" y="1276"/>
                    </a:lnTo>
                    <a:lnTo>
                      <a:pt x="170" y="1332"/>
                    </a:lnTo>
                    <a:lnTo>
                      <a:pt x="85" y="1389"/>
                    </a:lnTo>
                    <a:lnTo>
                      <a:pt x="0" y="1531"/>
                    </a:lnTo>
                    <a:lnTo>
                      <a:pt x="0" y="1644"/>
                    </a:lnTo>
                    <a:lnTo>
                      <a:pt x="113" y="1701"/>
                    </a:lnTo>
                    <a:lnTo>
                      <a:pt x="198" y="1843"/>
                    </a:lnTo>
                    <a:lnTo>
                      <a:pt x="284" y="1843"/>
                    </a:lnTo>
                    <a:lnTo>
                      <a:pt x="397" y="2013"/>
                    </a:lnTo>
                    <a:lnTo>
                      <a:pt x="397" y="2098"/>
                    </a:lnTo>
                    <a:lnTo>
                      <a:pt x="454" y="2211"/>
                    </a:lnTo>
                    <a:lnTo>
                      <a:pt x="567" y="2183"/>
                    </a:lnTo>
                    <a:lnTo>
                      <a:pt x="652" y="2098"/>
                    </a:lnTo>
                    <a:lnTo>
                      <a:pt x="652" y="2155"/>
                    </a:lnTo>
                    <a:lnTo>
                      <a:pt x="709" y="2155"/>
                    </a:lnTo>
                    <a:lnTo>
                      <a:pt x="822" y="2155"/>
                    </a:lnTo>
                    <a:lnTo>
                      <a:pt x="964" y="2211"/>
                    </a:lnTo>
                    <a:lnTo>
                      <a:pt x="964" y="2268"/>
                    </a:lnTo>
                    <a:lnTo>
                      <a:pt x="1077" y="2353"/>
                    </a:lnTo>
                    <a:lnTo>
                      <a:pt x="1162" y="2353"/>
                    </a:lnTo>
                    <a:lnTo>
                      <a:pt x="1332" y="2211"/>
                    </a:lnTo>
                    <a:lnTo>
                      <a:pt x="1503" y="2268"/>
                    </a:lnTo>
                    <a:lnTo>
                      <a:pt x="1559" y="229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1096" y="3749"/>
                <a:ext cx="1559" cy="3458"/>
              </a:xfrm>
              <a:custGeom>
                <a:avLst/>
                <a:gdLst>
                  <a:gd name="T0" fmla="*/ 482 w 1559"/>
                  <a:gd name="T1" fmla="*/ 0 h 3458"/>
                  <a:gd name="T2" fmla="*/ 626 w 1559"/>
                  <a:gd name="T3" fmla="*/ 112 h 3458"/>
                  <a:gd name="T4" fmla="*/ 794 w 1559"/>
                  <a:gd name="T5" fmla="*/ 198 h 3458"/>
                  <a:gd name="T6" fmla="*/ 1163 w 1559"/>
                  <a:gd name="T7" fmla="*/ 113 h 3458"/>
                  <a:gd name="T8" fmla="*/ 1130 w 1559"/>
                  <a:gd name="T9" fmla="*/ 193 h 3458"/>
                  <a:gd name="T10" fmla="*/ 1021 w 1559"/>
                  <a:gd name="T11" fmla="*/ 340 h 3458"/>
                  <a:gd name="T12" fmla="*/ 851 w 1559"/>
                  <a:gd name="T13" fmla="*/ 595 h 3458"/>
                  <a:gd name="T14" fmla="*/ 737 w 1559"/>
                  <a:gd name="T15" fmla="*/ 708 h 3458"/>
                  <a:gd name="T16" fmla="*/ 766 w 1559"/>
                  <a:gd name="T17" fmla="*/ 963 h 3458"/>
                  <a:gd name="T18" fmla="*/ 767 w 1559"/>
                  <a:gd name="T19" fmla="*/ 1129 h 3458"/>
                  <a:gd name="T20" fmla="*/ 761 w 1559"/>
                  <a:gd name="T21" fmla="*/ 1303 h 3458"/>
                  <a:gd name="T22" fmla="*/ 704 w 1559"/>
                  <a:gd name="T23" fmla="*/ 1474 h 3458"/>
                  <a:gd name="T24" fmla="*/ 683 w 1559"/>
                  <a:gd name="T25" fmla="*/ 1555 h 3458"/>
                  <a:gd name="T26" fmla="*/ 536 w 1559"/>
                  <a:gd name="T27" fmla="*/ 1669 h 3458"/>
                  <a:gd name="T28" fmla="*/ 392 w 1559"/>
                  <a:gd name="T29" fmla="*/ 2128 h 3458"/>
                  <a:gd name="T30" fmla="*/ 335 w 1559"/>
                  <a:gd name="T31" fmla="*/ 2239 h 3458"/>
                  <a:gd name="T32" fmla="*/ 512 w 1559"/>
                  <a:gd name="T33" fmla="*/ 2329 h 3458"/>
                  <a:gd name="T34" fmla="*/ 623 w 1559"/>
                  <a:gd name="T35" fmla="*/ 2554 h 3458"/>
                  <a:gd name="T36" fmla="*/ 851 w 1559"/>
                  <a:gd name="T37" fmla="*/ 2409 h 3458"/>
                  <a:gd name="T38" fmla="*/ 1106 w 1559"/>
                  <a:gd name="T39" fmla="*/ 2494 h 3458"/>
                  <a:gd name="T40" fmla="*/ 1219 w 1559"/>
                  <a:gd name="T41" fmla="*/ 2551 h 3458"/>
                  <a:gd name="T42" fmla="*/ 1361 w 1559"/>
                  <a:gd name="T43" fmla="*/ 2693 h 3458"/>
                  <a:gd name="T44" fmla="*/ 1418 w 1559"/>
                  <a:gd name="T45" fmla="*/ 2863 h 3458"/>
                  <a:gd name="T46" fmla="*/ 1559 w 1559"/>
                  <a:gd name="T47" fmla="*/ 2948 h 3458"/>
                  <a:gd name="T48" fmla="*/ 1361 w 1559"/>
                  <a:gd name="T49" fmla="*/ 3033 h 3458"/>
                  <a:gd name="T50" fmla="*/ 1191 w 1559"/>
                  <a:gd name="T51" fmla="*/ 3316 h 3458"/>
                  <a:gd name="T52" fmla="*/ 1049 w 1559"/>
                  <a:gd name="T53" fmla="*/ 3373 h 3458"/>
                  <a:gd name="T54" fmla="*/ 879 w 1559"/>
                  <a:gd name="T55" fmla="*/ 3260 h 3458"/>
                  <a:gd name="T56" fmla="*/ 681 w 1559"/>
                  <a:gd name="T57" fmla="*/ 3345 h 3458"/>
                  <a:gd name="T58" fmla="*/ 539 w 1559"/>
                  <a:gd name="T59" fmla="*/ 3458 h 3458"/>
                  <a:gd name="T60" fmla="*/ 482 w 1559"/>
                  <a:gd name="T61" fmla="*/ 3345 h 3458"/>
                  <a:gd name="T62" fmla="*/ 312 w 1559"/>
                  <a:gd name="T63" fmla="*/ 3175 h 3458"/>
                  <a:gd name="T64" fmla="*/ 369 w 1559"/>
                  <a:gd name="T65" fmla="*/ 2976 h 3458"/>
                  <a:gd name="T66" fmla="*/ 425 w 1559"/>
                  <a:gd name="T67" fmla="*/ 2778 h 3458"/>
                  <a:gd name="T68" fmla="*/ 284 w 1559"/>
                  <a:gd name="T69" fmla="*/ 2523 h 3458"/>
                  <a:gd name="T70" fmla="*/ 227 w 1559"/>
                  <a:gd name="T71" fmla="*/ 2438 h 3458"/>
                  <a:gd name="T72" fmla="*/ 142 w 1559"/>
                  <a:gd name="T73" fmla="*/ 2381 h 3458"/>
                  <a:gd name="T74" fmla="*/ 57 w 1559"/>
                  <a:gd name="T75" fmla="*/ 2296 h 3458"/>
                  <a:gd name="T76" fmla="*/ 142 w 1559"/>
                  <a:gd name="T77" fmla="*/ 2182 h 3458"/>
                  <a:gd name="T78" fmla="*/ 85 w 1559"/>
                  <a:gd name="T79" fmla="*/ 2126 h 3458"/>
                  <a:gd name="T80" fmla="*/ 0 w 1559"/>
                  <a:gd name="T81" fmla="*/ 1984 h 3458"/>
                  <a:gd name="T82" fmla="*/ 142 w 1559"/>
                  <a:gd name="T83" fmla="*/ 1757 h 3458"/>
                  <a:gd name="T84" fmla="*/ 114 w 1559"/>
                  <a:gd name="T85" fmla="*/ 1615 h 3458"/>
                  <a:gd name="T86" fmla="*/ 227 w 1559"/>
                  <a:gd name="T87" fmla="*/ 1190 h 3458"/>
                  <a:gd name="T88" fmla="*/ 227 w 1559"/>
                  <a:gd name="T89" fmla="*/ 1020 h 3458"/>
                  <a:gd name="T90" fmla="*/ 142 w 1559"/>
                  <a:gd name="T91" fmla="*/ 765 h 3458"/>
                  <a:gd name="T92" fmla="*/ 170 w 1559"/>
                  <a:gd name="T93" fmla="*/ 481 h 3458"/>
                  <a:gd name="T94" fmla="*/ 227 w 1559"/>
                  <a:gd name="T95" fmla="*/ 255 h 3458"/>
                  <a:gd name="T96" fmla="*/ 312 w 1559"/>
                  <a:gd name="T97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59" h="3458">
                    <a:moveTo>
                      <a:pt x="312" y="0"/>
                    </a:moveTo>
                    <a:lnTo>
                      <a:pt x="482" y="0"/>
                    </a:lnTo>
                    <a:lnTo>
                      <a:pt x="624" y="56"/>
                    </a:lnTo>
                    <a:lnTo>
                      <a:pt x="626" y="112"/>
                    </a:lnTo>
                    <a:lnTo>
                      <a:pt x="737" y="198"/>
                    </a:lnTo>
                    <a:lnTo>
                      <a:pt x="794" y="198"/>
                    </a:lnTo>
                    <a:lnTo>
                      <a:pt x="992" y="56"/>
                    </a:lnTo>
                    <a:lnTo>
                      <a:pt x="1163" y="113"/>
                    </a:lnTo>
                    <a:lnTo>
                      <a:pt x="1219" y="141"/>
                    </a:lnTo>
                    <a:lnTo>
                      <a:pt x="1130" y="193"/>
                    </a:lnTo>
                    <a:lnTo>
                      <a:pt x="1078" y="311"/>
                    </a:lnTo>
                    <a:lnTo>
                      <a:pt x="1021" y="340"/>
                    </a:lnTo>
                    <a:lnTo>
                      <a:pt x="1021" y="453"/>
                    </a:lnTo>
                    <a:lnTo>
                      <a:pt x="851" y="595"/>
                    </a:lnTo>
                    <a:lnTo>
                      <a:pt x="821" y="676"/>
                    </a:lnTo>
                    <a:lnTo>
                      <a:pt x="737" y="708"/>
                    </a:lnTo>
                    <a:lnTo>
                      <a:pt x="681" y="850"/>
                    </a:lnTo>
                    <a:lnTo>
                      <a:pt x="766" y="963"/>
                    </a:lnTo>
                    <a:lnTo>
                      <a:pt x="822" y="1077"/>
                    </a:lnTo>
                    <a:lnTo>
                      <a:pt x="767" y="1129"/>
                    </a:lnTo>
                    <a:lnTo>
                      <a:pt x="734" y="1246"/>
                    </a:lnTo>
                    <a:lnTo>
                      <a:pt x="761" y="1303"/>
                    </a:lnTo>
                    <a:lnTo>
                      <a:pt x="764" y="1387"/>
                    </a:lnTo>
                    <a:lnTo>
                      <a:pt x="704" y="1474"/>
                    </a:lnTo>
                    <a:lnTo>
                      <a:pt x="626" y="1525"/>
                    </a:lnTo>
                    <a:lnTo>
                      <a:pt x="683" y="1555"/>
                    </a:lnTo>
                    <a:lnTo>
                      <a:pt x="653" y="1612"/>
                    </a:lnTo>
                    <a:lnTo>
                      <a:pt x="536" y="1669"/>
                    </a:lnTo>
                    <a:lnTo>
                      <a:pt x="365" y="2008"/>
                    </a:lnTo>
                    <a:lnTo>
                      <a:pt x="392" y="2128"/>
                    </a:lnTo>
                    <a:lnTo>
                      <a:pt x="341" y="2173"/>
                    </a:lnTo>
                    <a:lnTo>
                      <a:pt x="335" y="2239"/>
                    </a:lnTo>
                    <a:lnTo>
                      <a:pt x="446" y="2317"/>
                    </a:lnTo>
                    <a:lnTo>
                      <a:pt x="512" y="2329"/>
                    </a:lnTo>
                    <a:lnTo>
                      <a:pt x="536" y="2437"/>
                    </a:lnTo>
                    <a:lnTo>
                      <a:pt x="623" y="2554"/>
                    </a:lnTo>
                    <a:lnTo>
                      <a:pt x="624" y="2409"/>
                    </a:lnTo>
                    <a:lnTo>
                      <a:pt x="851" y="2409"/>
                    </a:lnTo>
                    <a:lnTo>
                      <a:pt x="964" y="2579"/>
                    </a:lnTo>
                    <a:lnTo>
                      <a:pt x="1106" y="2494"/>
                    </a:lnTo>
                    <a:lnTo>
                      <a:pt x="1134" y="2551"/>
                    </a:lnTo>
                    <a:lnTo>
                      <a:pt x="1219" y="2551"/>
                    </a:lnTo>
                    <a:lnTo>
                      <a:pt x="1333" y="2579"/>
                    </a:lnTo>
                    <a:lnTo>
                      <a:pt x="1361" y="2693"/>
                    </a:lnTo>
                    <a:lnTo>
                      <a:pt x="1276" y="2693"/>
                    </a:lnTo>
                    <a:lnTo>
                      <a:pt x="1418" y="2863"/>
                    </a:lnTo>
                    <a:lnTo>
                      <a:pt x="1474" y="2863"/>
                    </a:lnTo>
                    <a:lnTo>
                      <a:pt x="1559" y="2948"/>
                    </a:lnTo>
                    <a:lnTo>
                      <a:pt x="1559" y="3005"/>
                    </a:lnTo>
                    <a:lnTo>
                      <a:pt x="1361" y="3033"/>
                    </a:lnTo>
                    <a:lnTo>
                      <a:pt x="1248" y="3118"/>
                    </a:lnTo>
                    <a:lnTo>
                      <a:pt x="1191" y="3316"/>
                    </a:lnTo>
                    <a:lnTo>
                      <a:pt x="1078" y="3260"/>
                    </a:lnTo>
                    <a:lnTo>
                      <a:pt x="1049" y="3373"/>
                    </a:lnTo>
                    <a:lnTo>
                      <a:pt x="879" y="3373"/>
                    </a:lnTo>
                    <a:lnTo>
                      <a:pt x="879" y="3260"/>
                    </a:lnTo>
                    <a:lnTo>
                      <a:pt x="794" y="3345"/>
                    </a:lnTo>
                    <a:lnTo>
                      <a:pt x="681" y="3345"/>
                    </a:lnTo>
                    <a:lnTo>
                      <a:pt x="652" y="3401"/>
                    </a:lnTo>
                    <a:lnTo>
                      <a:pt x="539" y="3458"/>
                    </a:lnTo>
                    <a:lnTo>
                      <a:pt x="482" y="3401"/>
                    </a:lnTo>
                    <a:lnTo>
                      <a:pt x="482" y="3345"/>
                    </a:lnTo>
                    <a:lnTo>
                      <a:pt x="369" y="3316"/>
                    </a:lnTo>
                    <a:lnTo>
                      <a:pt x="312" y="3175"/>
                    </a:lnTo>
                    <a:lnTo>
                      <a:pt x="369" y="3146"/>
                    </a:lnTo>
                    <a:lnTo>
                      <a:pt x="369" y="2976"/>
                    </a:lnTo>
                    <a:lnTo>
                      <a:pt x="425" y="2948"/>
                    </a:lnTo>
                    <a:lnTo>
                      <a:pt x="425" y="2778"/>
                    </a:lnTo>
                    <a:lnTo>
                      <a:pt x="284" y="2664"/>
                    </a:lnTo>
                    <a:lnTo>
                      <a:pt x="284" y="2523"/>
                    </a:lnTo>
                    <a:lnTo>
                      <a:pt x="227" y="2523"/>
                    </a:lnTo>
                    <a:lnTo>
                      <a:pt x="227" y="2438"/>
                    </a:lnTo>
                    <a:lnTo>
                      <a:pt x="57" y="2438"/>
                    </a:lnTo>
                    <a:lnTo>
                      <a:pt x="142" y="2381"/>
                    </a:lnTo>
                    <a:lnTo>
                      <a:pt x="114" y="2324"/>
                    </a:lnTo>
                    <a:lnTo>
                      <a:pt x="57" y="2296"/>
                    </a:lnTo>
                    <a:lnTo>
                      <a:pt x="142" y="2239"/>
                    </a:lnTo>
                    <a:lnTo>
                      <a:pt x="142" y="2182"/>
                    </a:lnTo>
                    <a:lnTo>
                      <a:pt x="85" y="2182"/>
                    </a:lnTo>
                    <a:lnTo>
                      <a:pt x="85" y="2126"/>
                    </a:lnTo>
                    <a:lnTo>
                      <a:pt x="0" y="2041"/>
                    </a:lnTo>
                    <a:lnTo>
                      <a:pt x="0" y="1984"/>
                    </a:lnTo>
                    <a:lnTo>
                      <a:pt x="114" y="1927"/>
                    </a:lnTo>
                    <a:lnTo>
                      <a:pt x="142" y="1757"/>
                    </a:lnTo>
                    <a:lnTo>
                      <a:pt x="170" y="1700"/>
                    </a:lnTo>
                    <a:lnTo>
                      <a:pt x="114" y="1615"/>
                    </a:lnTo>
                    <a:lnTo>
                      <a:pt x="284" y="1247"/>
                    </a:lnTo>
                    <a:lnTo>
                      <a:pt x="227" y="1190"/>
                    </a:lnTo>
                    <a:lnTo>
                      <a:pt x="284" y="1048"/>
                    </a:lnTo>
                    <a:lnTo>
                      <a:pt x="227" y="1020"/>
                    </a:lnTo>
                    <a:lnTo>
                      <a:pt x="170" y="822"/>
                    </a:lnTo>
                    <a:lnTo>
                      <a:pt x="142" y="765"/>
                    </a:lnTo>
                    <a:lnTo>
                      <a:pt x="85" y="481"/>
                    </a:lnTo>
                    <a:lnTo>
                      <a:pt x="170" y="481"/>
                    </a:lnTo>
                    <a:lnTo>
                      <a:pt x="142" y="340"/>
                    </a:lnTo>
                    <a:lnTo>
                      <a:pt x="227" y="255"/>
                    </a:lnTo>
                    <a:lnTo>
                      <a:pt x="170" y="141"/>
                    </a:lnTo>
                    <a:lnTo>
                      <a:pt x="31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3818" y="4287"/>
                <a:ext cx="312" cy="369"/>
              </a:xfrm>
              <a:custGeom>
                <a:avLst/>
                <a:gdLst>
                  <a:gd name="T0" fmla="*/ 170 w 312"/>
                  <a:gd name="T1" fmla="*/ 57 h 369"/>
                  <a:gd name="T2" fmla="*/ 85 w 312"/>
                  <a:gd name="T3" fmla="*/ 0 h 369"/>
                  <a:gd name="T4" fmla="*/ 56 w 312"/>
                  <a:gd name="T5" fmla="*/ 28 h 369"/>
                  <a:gd name="T6" fmla="*/ 85 w 312"/>
                  <a:gd name="T7" fmla="*/ 114 h 369"/>
                  <a:gd name="T8" fmla="*/ 0 w 312"/>
                  <a:gd name="T9" fmla="*/ 199 h 369"/>
                  <a:gd name="T10" fmla="*/ 56 w 312"/>
                  <a:gd name="T11" fmla="*/ 255 h 369"/>
                  <a:gd name="T12" fmla="*/ 85 w 312"/>
                  <a:gd name="T13" fmla="*/ 255 h 369"/>
                  <a:gd name="T14" fmla="*/ 113 w 312"/>
                  <a:gd name="T15" fmla="*/ 340 h 369"/>
                  <a:gd name="T16" fmla="*/ 170 w 312"/>
                  <a:gd name="T17" fmla="*/ 369 h 369"/>
                  <a:gd name="T18" fmla="*/ 170 w 312"/>
                  <a:gd name="T19" fmla="*/ 312 h 369"/>
                  <a:gd name="T20" fmla="*/ 142 w 312"/>
                  <a:gd name="T21" fmla="*/ 284 h 369"/>
                  <a:gd name="T22" fmla="*/ 142 w 312"/>
                  <a:gd name="T23" fmla="*/ 170 h 369"/>
                  <a:gd name="T24" fmla="*/ 198 w 312"/>
                  <a:gd name="T25" fmla="*/ 227 h 369"/>
                  <a:gd name="T26" fmla="*/ 312 w 312"/>
                  <a:gd name="T27" fmla="*/ 255 h 369"/>
                  <a:gd name="T28" fmla="*/ 312 w 312"/>
                  <a:gd name="T29" fmla="*/ 199 h 369"/>
                  <a:gd name="T30" fmla="*/ 255 w 312"/>
                  <a:gd name="T31" fmla="*/ 199 h 369"/>
                  <a:gd name="T32" fmla="*/ 198 w 312"/>
                  <a:gd name="T33" fmla="*/ 142 h 369"/>
                  <a:gd name="T34" fmla="*/ 227 w 312"/>
                  <a:gd name="T35" fmla="*/ 85 h 369"/>
                  <a:gd name="T36" fmla="*/ 170 w 312"/>
                  <a:gd name="T37" fmla="*/ 5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2" h="369">
                    <a:moveTo>
                      <a:pt x="170" y="57"/>
                    </a:moveTo>
                    <a:lnTo>
                      <a:pt x="85" y="0"/>
                    </a:lnTo>
                    <a:lnTo>
                      <a:pt x="56" y="28"/>
                    </a:lnTo>
                    <a:lnTo>
                      <a:pt x="85" y="114"/>
                    </a:lnTo>
                    <a:lnTo>
                      <a:pt x="0" y="199"/>
                    </a:lnTo>
                    <a:lnTo>
                      <a:pt x="56" y="255"/>
                    </a:lnTo>
                    <a:lnTo>
                      <a:pt x="85" y="255"/>
                    </a:lnTo>
                    <a:lnTo>
                      <a:pt x="113" y="340"/>
                    </a:lnTo>
                    <a:lnTo>
                      <a:pt x="170" y="369"/>
                    </a:lnTo>
                    <a:lnTo>
                      <a:pt x="170" y="312"/>
                    </a:lnTo>
                    <a:lnTo>
                      <a:pt x="142" y="284"/>
                    </a:lnTo>
                    <a:lnTo>
                      <a:pt x="142" y="170"/>
                    </a:lnTo>
                    <a:lnTo>
                      <a:pt x="198" y="227"/>
                    </a:lnTo>
                    <a:lnTo>
                      <a:pt x="312" y="255"/>
                    </a:lnTo>
                    <a:lnTo>
                      <a:pt x="312" y="199"/>
                    </a:lnTo>
                    <a:lnTo>
                      <a:pt x="255" y="199"/>
                    </a:lnTo>
                    <a:lnTo>
                      <a:pt x="198" y="142"/>
                    </a:lnTo>
                    <a:lnTo>
                      <a:pt x="227" y="85"/>
                    </a:lnTo>
                    <a:lnTo>
                      <a:pt x="17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3988" y="4202"/>
                <a:ext cx="368" cy="425"/>
              </a:xfrm>
              <a:custGeom>
                <a:avLst/>
                <a:gdLst>
                  <a:gd name="T0" fmla="*/ 142 w 368"/>
                  <a:gd name="T1" fmla="*/ 340 h 425"/>
                  <a:gd name="T2" fmla="*/ 142 w 368"/>
                  <a:gd name="T3" fmla="*/ 284 h 425"/>
                  <a:gd name="T4" fmla="*/ 85 w 368"/>
                  <a:gd name="T5" fmla="*/ 284 h 425"/>
                  <a:gd name="T6" fmla="*/ 28 w 368"/>
                  <a:gd name="T7" fmla="*/ 227 h 425"/>
                  <a:gd name="T8" fmla="*/ 57 w 368"/>
                  <a:gd name="T9" fmla="*/ 170 h 425"/>
                  <a:gd name="T10" fmla="*/ 0 w 368"/>
                  <a:gd name="T11" fmla="*/ 142 h 425"/>
                  <a:gd name="T12" fmla="*/ 28 w 368"/>
                  <a:gd name="T13" fmla="*/ 85 h 425"/>
                  <a:gd name="T14" fmla="*/ 113 w 368"/>
                  <a:gd name="T15" fmla="*/ 85 h 425"/>
                  <a:gd name="T16" fmla="*/ 85 w 368"/>
                  <a:gd name="T17" fmla="*/ 28 h 425"/>
                  <a:gd name="T18" fmla="*/ 142 w 368"/>
                  <a:gd name="T19" fmla="*/ 0 h 425"/>
                  <a:gd name="T20" fmla="*/ 340 w 368"/>
                  <a:gd name="T21" fmla="*/ 227 h 425"/>
                  <a:gd name="T22" fmla="*/ 368 w 368"/>
                  <a:gd name="T23" fmla="*/ 397 h 425"/>
                  <a:gd name="T24" fmla="*/ 283 w 368"/>
                  <a:gd name="T25" fmla="*/ 425 h 425"/>
                  <a:gd name="T26" fmla="*/ 227 w 368"/>
                  <a:gd name="T27" fmla="*/ 369 h 425"/>
                  <a:gd name="T28" fmla="*/ 142 w 368"/>
                  <a:gd name="T29" fmla="*/ 34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8" h="425">
                    <a:moveTo>
                      <a:pt x="142" y="340"/>
                    </a:moveTo>
                    <a:lnTo>
                      <a:pt x="142" y="284"/>
                    </a:lnTo>
                    <a:lnTo>
                      <a:pt x="85" y="284"/>
                    </a:lnTo>
                    <a:lnTo>
                      <a:pt x="28" y="227"/>
                    </a:lnTo>
                    <a:lnTo>
                      <a:pt x="57" y="170"/>
                    </a:lnTo>
                    <a:lnTo>
                      <a:pt x="0" y="142"/>
                    </a:lnTo>
                    <a:lnTo>
                      <a:pt x="28" y="85"/>
                    </a:lnTo>
                    <a:lnTo>
                      <a:pt x="113" y="85"/>
                    </a:lnTo>
                    <a:lnTo>
                      <a:pt x="85" y="28"/>
                    </a:lnTo>
                    <a:lnTo>
                      <a:pt x="142" y="0"/>
                    </a:lnTo>
                    <a:lnTo>
                      <a:pt x="340" y="227"/>
                    </a:lnTo>
                    <a:lnTo>
                      <a:pt x="368" y="397"/>
                    </a:lnTo>
                    <a:lnTo>
                      <a:pt x="283" y="425"/>
                    </a:lnTo>
                    <a:lnTo>
                      <a:pt x="227" y="369"/>
                    </a:lnTo>
                    <a:lnTo>
                      <a:pt x="142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3676" y="4457"/>
                <a:ext cx="992" cy="511"/>
              </a:xfrm>
              <a:custGeom>
                <a:avLst/>
                <a:gdLst>
                  <a:gd name="T0" fmla="*/ 992 w 992"/>
                  <a:gd name="T1" fmla="*/ 454 h 511"/>
                  <a:gd name="T2" fmla="*/ 936 w 992"/>
                  <a:gd name="T3" fmla="*/ 511 h 511"/>
                  <a:gd name="T4" fmla="*/ 879 w 992"/>
                  <a:gd name="T5" fmla="*/ 511 h 511"/>
                  <a:gd name="T6" fmla="*/ 879 w 992"/>
                  <a:gd name="T7" fmla="*/ 454 h 511"/>
                  <a:gd name="T8" fmla="*/ 765 w 992"/>
                  <a:gd name="T9" fmla="*/ 340 h 511"/>
                  <a:gd name="T10" fmla="*/ 652 w 992"/>
                  <a:gd name="T11" fmla="*/ 397 h 511"/>
                  <a:gd name="T12" fmla="*/ 454 w 992"/>
                  <a:gd name="T13" fmla="*/ 340 h 511"/>
                  <a:gd name="T14" fmla="*/ 397 w 992"/>
                  <a:gd name="T15" fmla="*/ 397 h 511"/>
                  <a:gd name="T16" fmla="*/ 312 w 992"/>
                  <a:gd name="T17" fmla="*/ 340 h 511"/>
                  <a:gd name="T18" fmla="*/ 255 w 992"/>
                  <a:gd name="T19" fmla="*/ 340 h 511"/>
                  <a:gd name="T20" fmla="*/ 284 w 992"/>
                  <a:gd name="T21" fmla="*/ 397 h 511"/>
                  <a:gd name="T22" fmla="*/ 255 w 992"/>
                  <a:gd name="T23" fmla="*/ 482 h 511"/>
                  <a:gd name="T24" fmla="*/ 198 w 992"/>
                  <a:gd name="T25" fmla="*/ 425 h 511"/>
                  <a:gd name="T26" fmla="*/ 85 w 992"/>
                  <a:gd name="T27" fmla="*/ 425 h 511"/>
                  <a:gd name="T28" fmla="*/ 85 w 992"/>
                  <a:gd name="T29" fmla="*/ 369 h 511"/>
                  <a:gd name="T30" fmla="*/ 28 w 992"/>
                  <a:gd name="T31" fmla="*/ 284 h 511"/>
                  <a:gd name="T32" fmla="*/ 28 w 992"/>
                  <a:gd name="T33" fmla="*/ 142 h 511"/>
                  <a:gd name="T34" fmla="*/ 0 w 992"/>
                  <a:gd name="T35" fmla="*/ 57 h 511"/>
                  <a:gd name="T36" fmla="*/ 28 w 992"/>
                  <a:gd name="T37" fmla="*/ 0 h 511"/>
                  <a:gd name="T38" fmla="*/ 85 w 992"/>
                  <a:gd name="T39" fmla="*/ 29 h 511"/>
                  <a:gd name="T40" fmla="*/ 85 w 992"/>
                  <a:gd name="T41" fmla="*/ 0 h 511"/>
                  <a:gd name="T42" fmla="*/ 142 w 992"/>
                  <a:gd name="T43" fmla="*/ 29 h 511"/>
                  <a:gd name="T44" fmla="*/ 198 w 992"/>
                  <a:gd name="T45" fmla="*/ 85 h 511"/>
                  <a:gd name="T46" fmla="*/ 227 w 992"/>
                  <a:gd name="T47" fmla="*/ 85 h 511"/>
                  <a:gd name="T48" fmla="*/ 255 w 992"/>
                  <a:gd name="T49" fmla="*/ 170 h 511"/>
                  <a:gd name="T50" fmla="*/ 312 w 992"/>
                  <a:gd name="T51" fmla="*/ 199 h 511"/>
                  <a:gd name="T52" fmla="*/ 312 w 992"/>
                  <a:gd name="T53" fmla="*/ 142 h 511"/>
                  <a:gd name="T54" fmla="*/ 284 w 992"/>
                  <a:gd name="T55" fmla="*/ 114 h 511"/>
                  <a:gd name="T56" fmla="*/ 284 w 992"/>
                  <a:gd name="T57" fmla="*/ 0 h 511"/>
                  <a:gd name="T58" fmla="*/ 340 w 992"/>
                  <a:gd name="T59" fmla="*/ 57 h 511"/>
                  <a:gd name="T60" fmla="*/ 454 w 992"/>
                  <a:gd name="T61" fmla="*/ 85 h 511"/>
                  <a:gd name="T62" fmla="*/ 539 w 992"/>
                  <a:gd name="T63" fmla="*/ 114 h 511"/>
                  <a:gd name="T64" fmla="*/ 595 w 992"/>
                  <a:gd name="T65" fmla="*/ 170 h 511"/>
                  <a:gd name="T66" fmla="*/ 680 w 992"/>
                  <a:gd name="T67" fmla="*/ 142 h 511"/>
                  <a:gd name="T68" fmla="*/ 709 w 992"/>
                  <a:gd name="T69" fmla="*/ 227 h 511"/>
                  <a:gd name="T70" fmla="*/ 992 w 992"/>
                  <a:gd name="T71" fmla="*/ 425 h 511"/>
                  <a:gd name="T72" fmla="*/ 992 w 992"/>
                  <a:gd name="T73" fmla="*/ 45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92" h="511">
                    <a:moveTo>
                      <a:pt x="992" y="454"/>
                    </a:moveTo>
                    <a:lnTo>
                      <a:pt x="936" y="511"/>
                    </a:lnTo>
                    <a:lnTo>
                      <a:pt x="879" y="511"/>
                    </a:lnTo>
                    <a:lnTo>
                      <a:pt x="879" y="454"/>
                    </a:lnTo>
                    <a:lnTo>
                      <a:pt x="765" y="340"/>
                    </a:lnTo>
                    <a:lnTo>
                      <a:pt x="652" y="397"/>
                    </a:lnTo>
                    <a:lnTo>
                      <a:pt x="454" y="340"/>
                    </a:lnTo>
                    <a:lnTo>
                      <a:pt x="397" y="397"/>
                    </a:lnTo>
                    <a:lnTo>
                      <a:pt x="312" y="340"/>
                    </a:lnTo>
                    <a:lnTo>
                      <a:pt x="255" y="340"/>
                    </a:lnTo>
                    <a:lnTo>
                      <a:pt x="284" y="397"/>
                    </a:lnTo>
                    <a:lnTo>
                      <a:pt x="255" y="482"/>
                    </a:lnTo>
                    <a:lnTo>
                      <a:pt x="198" y="425"/>
                    </a:lnTo>
                    <a:lnTo>
                      <a:pt x="85" y="425"/>
                    </a:lnTo>
                    <a:lnTo>
                      <a:pt x="85" y="369"/>
                    </a:lnTo>
                    <a:lnTo>
                      <a:pt x="28" y="284"/>
                    </a:lnTo>
                    <a:lnTo>
                      <a:pt x="28" y="142"/>
                    </a:lnTo>
                    <a:lnTo>
                      <a:pt x="0" y="57"/>
                    </a:lnTo>
                    <a:lnTo>
                      <a:pt x="28" y="0"/>
                    </a:lnTo>
                    <a:lnTo>
                      <a:pt x="85" y="29"/>
                    </a:lnTo>
                    <a:lnTo>
                      <a:pt x="85" y="0"/>
                    </a:lnTo>
                    <a:lnTo>
                      <a:pt x="142" y="29"/>
                    </a:lnTo>
                    <a:lnTo>
                      <a:pt x="198" y="85"/>
                    </a:lnTo>
                    <a:lnTo>
                      <a:pt x="227" y="85"/>
                    </a:lnTo>
                    <a:lnTo>
                      <a:pt x="255" y="170"/>
                    </a:lnTo>
                    <a:lnTo>
                      <a:pt x="312" y="199"/>
                    </a:lnTo>
                    <a:lnTo>
                      <a:pt x="312" y="142"/>
                    </a:lnTo>
                    <a:lnTo>
                      <a:pt x="284" y="114"/>
                    </a:lnTo>
                    <a:lnTo>
                      <a:pt x="284" y="0"/>
                    </a:lnTo>
                    <a:lnTo>
                      <a:pt x="340" y="57"/>
                    </a:lnTo>
                    <a:lnTo>
                      <a:pt x="454" y="85"/>
                    </a:lnTo>
                    <a:lnTo>
                      <a:pt x="539" y="114"/>
                    </a:lnTo>
                    <a:lnTo>
                      <a:pt x="595" y="170"/>
                    </a:lnTo>
                    <a:lnTo>
                      <a:pt x="680" y="142"/>
                    </a:lnTo>
                    <a:lnTo>
                      <a:pt x="709" y="227"/>
                    </a:lnTo>
                    <a:lnTo>
                      <a:pt x="992" y="425"/>
                    </a:lnTo>
                    <a:lnTo>
                      <a:pt x="992" y="45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4130" y="3720"/>
                <a:ext cx="1105" cy="1304"/>
              </a:xfrm>
              <a:custGeom>
                <a:avLst/>
                <a:gdLst>
                  <a:gd name="T0" fmla="*/ 1049 w 1105"/>
                  <a:gd name="T1" fmla="*/ 822 h 1304"/>
                  <a:gd name="T2" fmla="*/ 907 w 1105"/>
                  <a:gd name="T3" fmla="*/ 766 h 1304"/>
                  <a:gd name="T4" fmla="*/ 850 w 1105"/>
                  <a:gd name="T5" fmla="*/ 822 h 1304"/>
                  <a:gd name="T6" fmla="*/ 822 w 1105"/>
                  <a:gd name="T7" fmla="*/ 992 h 1304"/>
                  <a:gd name="T8" fmla="*/ 935 w 1105"/>
                  <a:gd name="T9" fmla="*/ 1134 h 1304"/>
                  <a:gd name="T10" fmla="*/ 708 w 1105"/>
                  <a:gd name="T11" fmla="*/ 1304 h 1304"/>
                  <a:gd name="T12" fmla="*/ 567 w 1105"/>
                  <a:gd name="T13" fmla="*/ 1248 h 1304"/>
                  <a:gd name="T14" fmla="*/ 538 w 1105"/>
                  <a:gd name="T15" fmla="*/ 1191 h 1304"/>
                  <a:gd name="T16" fmla="*/ 538 w 1105"/>
                  <a:gd name="T17" fmla="*/ 1162 h 1304"/>
                  <a:gd name="T18" fmla="*/ 255 w 1105"/>
                  <a:gd name="T19" fmla="*/ 964 h 1304"/>
                  <a:gd name="T20" fmla="*/ 226 w 1105"/>
                  <a:gd name="T21" fmla="*/ 879 h 1304"/>
                  <a:gd name="T22" fmla="*/ 198 w 1105"/>
                  <a:gd name="T23" fmla="*/ 709 h 1304"/>
                  <a:gd name="T24" fmla="*/ 0 w 1105"/>
                  <a:gd name="T25" fmla="*/ 482 h 1304"/>
                  <a:gd name="T26" fmla="*/ 113 w 1105"/>
                  <a:gd name="T27" fmla="*/ 510 h 1304"/>
                  <a:gd name="T28" fmla="*/ 113 w 1105"/>
                  <a:gd name="T29" fmla="*/ 454 h 1304"/>
                  <a:gd name="T30" fmla="*/ 141 w 1105"/>
                  <a:gd name="T31" fmla="*/ 397 h 1304"/>
                  <a:gd name="T32" fmla="*/ 226 w 1105"/>
                  <a:gd name="T33" fmla="*/ 369 h 1304"/>
                  <a:gd name="T34" fmla="*/ 340 w 1105"/>
                  <a:gd name="T35" fmla="*/ 227 h 1304"/>
                  <a:gd name="T36" fmla="*/ 652 w 1105"/>
                  <a:gd name="T37" fmla="*/ 142 h 1304"/>
                  <a:gd name="T38" fmla="*/ 652 w 1105"/>
                  <a:gd name="T39" fmla="*/ 85 h 1304"/>
                  <a:gd name="T40" fmla="*/ 793 w 1105"/>
                  <a:gd name="T41" fmla="*/ 0 h 1304"/>
                  <a:gd name="T42" fmla="*/ 907 w 1105"/>
                  <a:gd name="T43" fmla="*/ 0 h 1304"/>
                  <a:gd name="T44" fmla="*/ 964 w 1105"/>
                  <a:gd name="T45" fmla="*/ 57 h 1304"/>
                  <a:gd name="T46" fmla="*/ 964 w 1105"/>
                  <a:gd name="T47" fmla="*/ 255 h 1304"/>
                  <a:gd name="T48" fmla="*/ 850 w 1105"/>
                  <a:gd name="T49" fmla="*/ 312 h 1304"/>
                  <a:gd name="T50" fmla="*/ 822 w 1105"/>
                  <a:gd name="T51" fmla="*/ 369 h 1304"/>
                  <a:gd name="T52" fmla="*/ 878 w 1105"/>
                  <a:gd name="T53" fmla="*/ 425 h 1304"/>
                  <a:gd name="T54" fmla="*/ 935 w 1105"/>
                  <a:gd name="T55" fmla="*/ 425 h 1304"/>
                  <a:gd name="T56" fmla="*/ 935 w 1105"/>
                  <a:gd name="T57" fmla="*/ 482 h 1304"/>
                  <a:gd name="T58" fmla="*/ 1105 w 1105"/>
                  <a:gd name="T59" fmla="*/ 595 h 1304"/>
                  <a:gd name="T60" fmla="*/ 1105 w 1105"/>
                  <a:gd name="T61" fmla="*/ 709 h 1304"/>
                  <a:gd name="T62" fmla="*/ 1049 w 1105"/>
                  <a:gd name="T63" fmla="*/ 822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05" h="1304">
                    <a:moveTo>
                      <a:pt x="1049" y="822"/>
                    </a:moveTo>
                    <a:lnTo>
                      <a:pt x="907" y="766"/>
                    </a:lnTo>
                    <a:lnTo>
                      <a:pt x="850" y="822"/>
                    </a:lnTo>
                    <a:lnTo>
                      <a:pt x="822" y="992"/>
                    </a:lnTo>
                    <a:lnTo>
                      <a:pt x="935" y="1134"/>
                    </a:lnTo>
                    <a:lnTo>
                      <a:pt x="708" y="1304"/>
                    </a:lnTo>
                    <a:lnTo>
                      <a:pt x="567" y="1248"/>
                    </a:lnTo>
                    <a:lnTo>
                      <a:pt x="538" y="1191"/>
                    </a:lnTo>
                    <a:lnTo>
                      <a:pt x="538" y="1162"/>
                    </a:lnTo>
                    <a:lnTo>
                      <a:pt x="255" y="964"/>
                    </a:lnTo>
                    <a:lnTo>
                      <a:pt x="226" y="879"/>
                    </a:lnTo>
                    <a:lnTo>
                      <a:pt x="198" y="709"/>
                    </a:lnTo>
                    <a:lnTo>
                      <a:pt x="0" y="482"/>
                    </a:lnTo>
                    <a:lnTo>
                      <a:pt x="113" y="510"/>
                    </a:lnTo>
                    <a:lnTo>
                      <a:pt x="113" y="454"/>
                    </a:lnTo>
                    <a:lnTo>
                      <a:pt x="141" y="397"/>
                    </a:lnTo>
                    <a:lnTo>
                      <a:pt x="226" y="369"/>
                    </a:lnTo>
                    <a:lnTo>
                      <a:pt x="340" y="227"/>
                    </a:lnTo>
                    <a:lnTo>
                      <a:pt x="652" y="142"/>
                    </a:lnTo>
                    <a:lnTo>
                      <a:pt x="652" y="85"/>
                    </a:lnTo>
                    <a:lnTo>
                      <a:pt x="793" y="0"/>
                    </a:lnTo>
                    <a:lnTo>
                      <a:pt x="907" y="0"/>
                    </a:lnTo>
                    <a:lnTo>
                      <a:pt x="964" y="57"/>
                    </a:lnTo>
                    <a:lnTo>
                      <a:pt x="964" y="255"/>
                    </a:lnTo>
                    <a:lnTo>
                      <a:pt x="850" y="312"/>
                    </a:lnTo>
                    <a:lnTo>
                      <a:pt x="822" y="369"/>
                    </a:lnTo>
                    <a:lnTo>
                      <a:pt x="878" y="425"/>
                    </a:lnTo>
                    <a:lnTo>
                      <a:pt x="935" y="425"/>
                    </a:lnTo>
                    <a:lnTo>
                      <a:pt x="935" y="482"/>
                    </a:lnTo>
                    <a:lnTo>
                      <a:pt x="1105" y="595"/>
                    </a:lnTo>
                    <a:lnTo>
                      <a:pt x="1105" y="709"/>
                    </a:lnTo>
                    <a:lnTo>
                      <a:pt x="1049" y="8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2457" y="4372"/>
                <a:ext cx="1162" cy="1134"/>
              </a:xfrm>
              <a:custGeom>
                <a:avLst/>
                <a:gdLst>
                  <a:gd name="T0" fmla="*/ 907 w 1162"/>
                  <a:gd name="T1" fmla="*/ 1106 h 1134"/>
                  <a:gd name="T2" fmla="*/ 879 w 1162"/>
                  <a:gd name="T3" fmla="*/ 1021 h 1134"/>
                  <a:gd name="T4" fmla="*/ 737 w 1162"/>
                  <a:gd name="T5" fmla="*/ 964 h 1134"/>
                  <a:gd name="T6" fmla="*/ 765 w 1162"/>
                  <a:gd name="T7" fmla="*/ 879 h 1134"/>
                  <a:gd name="T8" fmla="*/ 907 w 1162"/>
                  <a:gd name="T9" fmla="*/ 879 h 1134"/>
                  <a:gd name="T10" fmla="*/ 879 w 1162"/>
                  <a:gd name="T11" fmla="*/ 822 h 1134"/>
                  <a:gd name="T12" fmla="*/ 1021 w 1162"/>
                  <a:gd name="T13" fmla="*/ 822 h 1134"/>
                  <a:gd name="T14" fmla="*/ 1162 w 1162"/>
                  <a:gd name="T15" fmla="*/ 681 h 1134"/>
                  <a:gd name="T16" fmla="*/ 1049 w 1162"/>
                  <a:gd name="T17" fmla="*/ 624 h 1134"/>
                  <a:gd name="T18" fmla="*/ 1077 w 1162"/>
                  <a:gd name="T19" fmla="*/ 539 h 1134"/>
                  <a:gd name="T20" fmla="*/ 850 w 1162"/>
                  <a:gd name="T21" fmla="*/ 397 h 1134"/>
                  <a:gd name="T22" fmla="*/ 765 w 1162"/>
                  <a:gd name="T23" fmla="*/ 170 h 1134"/>
                  <a:gd name="T24" fmla="*/ 652 w 1162"/>
                  <a:gd name="T25" fmla="*/ 170 h 1134"/>
                  <a:gd name="T26" fmla="*/ 624 w 1162"/>
                  <a:gd name="T27" fmla="*/ 29 h 1134"/>
                  <a:gd name="T28" fmla="*/ 595 w 1162"/>
                  <a:gd name="T29" fmla="*/ 57 h 1134"/>
                  <a:gd name="T30" fmla="*/ 539 w 1162"/>
                  <a:gd name="T31" fmla="*/ 57 h 1134"/>
                  <a:gd name="T32" fmla="*/ 510 w 1162"/>
                  <a:gd name="T33" fmla="*/ 0 h 1134"/>
                  <a:gd name="T34" fmla="*/ 482 w 1162"/>
                  <a:gd name="T35" fmla="*/ 57 h 1134"/>
                  <a:gd name="T36" fmla="*/ 510 w 1162"/>
                  <a:gd name="T37" fmla="*/ 142 h 1134"/>
                  <a:gd name="T38" fmla="*/ 397 w 1162"/>
                  <a:gd name="T39" fmla="*/ 170 h 1134"/>
                  <a:gd name="T40" fmla="*/ 312 w 1162"/>
                  <a:gd name="T41" fmla="*/ 397 h 1134"/>
                  <a:gd name="T42" fmla="*/ 340 w 1162"/>
                  <a:gd name="T43" fmla="*/ 482 h 1134"/>
                  <a:gd name="T44" fmla="*/ 255 w 1162"/>
                  <a:gd name="T45" fmla="*/ 539 h 1134"/>
                  <a:gd name="T46" fmla="*/ 170 w 1162"/>
                  <a:gd name="T47" fmla="*/ 510 h 1134"/>
                  <a:gd name="T48" fmla="*/ 57 w 1162"/>
                  <a:gd name="T49" fmla="*/ 510 h 1134"/>
                  <a:gd name="T50" fmla="*/ 0 w 1162"/>
                  <a:gd name="T51" fmla="*/ 596 h 1134"/>
                  <a:gd name="T52" fmla="*/ 85 w 1162"/>
                  <a:gd name="T53" fmla="*/ 624 h 1134"/>
                  <a:gd name="T54" fmla="*/ 85 w 1162"/>
                  <a:gd name="T55" fmla="*/ 652 h 1134"/>
                  <a:gd name="T56" fmla="*/ 113 w 1162"/>
                  <a:gd name="T57" fmla="*/ 681 h 1134"/>
                  <a:gd name="T58" fmla="*/ 142 w 1162"/>
                  <a:gd name="T59" fmla="*/ 794 h 1134"/>
                  <a:gd name="T60" fmla="*/ 198 w 1162"/>
                  <a:gd name="T61" fmla="*/ 851 h 1134"/>
                  <a:gd name="T62" fmla="*/ 227 w 1162"/>
                  <a:gd name="T63" fmla="*/ 822 h 1134"/>
                  <a:gd name="T64" fmla="*/ 284 w 1162"/>
                  <a:gd name="T65" fmla="*/ 879 h 1134"/>
                  <a:gd name="T66" fmla="*/ 369 w 1162"/>
                  <a:gd name="T67" fmla="*/ 879 h 1134"/>
                  <a:gd name="T68" fmla="*/ 425 w 1162"/>
                  <a:gd name="T69" fmla="*/ 964 h 1134"/>
                  <a:gd name="T70" fmla="*/ 482 w 1162"/>
                  <a:gd name="T71" fmla="*/ 964 h 1134"/>
                  <a:gd name="T72" fmla="*/ 510 w 1162"/>
                  <a:gd name="T73" fmla="*/ 936 h 1134"/>
                  <a:gd name="T74" fmla="*/ 567 w 1162"/>
                  <a:gd name="T75" fmla="*/ 936 h 1134"/>
                  <a:gd name="T76" fmla="*/ 624 w 1162"/>
                  <a:gd name="T77" fmla="*/ 1021 h 1134"/>
                  <a:gd name="T78" fmla="*/ 652 w 1162"/>
                  <a:gd name="T79" fmla="*/ 992 h 1134"/>
                  <a:gd name="T80" fmla="*/ 680 w 1162"/>
                  <a:gd name="T81" fmla="*/ 1021 h 1134"/>
                  <a:gd name="T82" fmla="*/ 709 w 1162"/>
                  <a:gd name="T83" fmla="*/ 992 h 1134"/>
                  <a:gd name="T84" fmla="*/ 794 w 1162"/>
                  <a:gd name="T85" fmla="*/ 1049 h 1134"/>
                  <a:gd name="T86" fmla="*/ 822 w 1162"/>
                  <a:gd name="T87" fmla="*/ 1134 h 1134"/>
                  <a:gd name="T88" fmla="*/ 850 w 1162"/>
                  <a:gd name="T89" fmla="*/ 1134 h 1134"/>
                  <a:gd name="T90" fmla="*/ 907 w 1162"/>
                  <a:gd name="T91" fmla="*/ 1106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62" h="1134">
                    <a:moveTo>
                      <a:pt x="907" y="1106"/>
                    </a:moveTo>
                    <a:lnTo>
                      <a:pt x="879" y="1021"/>
                    </a:lnTo>
                    <a:lnTo>
                      <a:pt x="737" y="964"/>
                    </a:lnTo>
                    <a:lnTo>
                      <a:pt x="765" y="879"/>
                    </a:lnTo>
                    <a:lnTo>
                      <a:pt x="907" y="879"/>
                    </a:lnTo>
                    <a:lnTo>
                      <a:pt x="879" y="822"/>
                    </a:lnTo>
                    <a:lnTo>
                      <a:pt x="1021" y="822"/>
                    </a:lnTo>
                    <a:lnTo>
                      <a:pt x="1162" y="681"/>
                    </a:lnTo>
                    <a:lnTo>
                      <a:pt x="1049" y="624"/>
                    </a:lnTo>
                    <a:lnTo>
                      <a:pt x="1077" y="539"/>
                    </a:lnTo>
                    <a:lnTo>
                      <a:pt x="850" y="397"/>
                    </a:lnTo>
                    <a:lnTo>
                      <a:pt x="765" y="170"/>
                    </a:lnTo>
                    <a:lnTo>
                      <a:pt x="652" y="170"/>
                    </a:lnTo>
                    <a:lnTo>
                      <a:pt x="624" y="29"/>
                    </a:lnTo>
                    <a:lnTo>
                      <a:pt x="595" y="57"/>
                    </a:lnTo>
                    <a:lnTo>
                      <a:pt x="539" y="57"/>
                    </a:lnTo>
                    <a:lnTo>
                      <a:pt x="510" y="0"/>
                    </a:lnTo>
                    <a:lnTo>
                      <a:pt x="482" y="57"/>
                    </a:lnTo>
                    <a:lnTo>
                      <a:pt x="510" y="142"/>
                    </a:lnTo>
                    <a:lnTo>
                      <a:pt x="397" y="170"/>
                    </a:lnTo>
                    <a:lnTo>
                      <a:pt x="312" y="397"/>
                    </a:lnTo>
                    <a:lnTo>
                      <a:pt x="340" y="482"/>
                    </a:lnTo>
                    <a:lnTo>
                      <a:pt x="255" y="539"/>
                    </a:lnTo>
                    <a:lnTo>
                      <a:pt x="170" y="510"/>
                    </a:lnTo>
                    <a:lnTo>
                      <a:pt x="57" y="510"/>
                    </a:lnTo>
                    <a:lnTo>
                      <a:pt x="0" y="596"/>
                    </a:lnTo>
                    <a:lnTo>
                      <a:pt x="85" y="624"/>
                    </a:lnTo>
                    <a:lnTo>
                      <a:pt x="85" y="652"/>
                    </a:lnTo>
                    <a:lnTo>
                      <a:pt x="113" y="681"/>
                    </a:lnTo>
                    <a:lnTo>
                      <a:pt x="142" y="794"/>
                    </a:lnTo>
                    <a:lnTo>
                      <a:pt x="198" y="851"/>
                    </a:lnTo>
                    <a:lnTo>
                      <a:pt x="227" y="822"/>
                    </a:lnTo>
                    <a:lnTo>
                      <a:pt x="284" y="879"/>
                    </a:lnTo>
                    <a:lnTo>
                      <a:pt x="369" y="879"/>
                    </a:lnTo>
                    <a:lnTo>
                      <a:pt x="425" y="964"/>
                    </a:lnTo>
                    <a:lnTo>
                      <a:pt x="482" y="964"/>
                    </a:lnTo>
                    <a:lnTo>
                      <a:pt x="510" y="936"/>
                    </a:lnTo>
                    <a:lnTo>
                      <a:pt x="567" y="936"/>
                    </a:lnTo>
                    <a:lnTo>
                      <a:pt x="624" y="1021"/>
                    </a:lnTo>
                    <a:lnTo>
                      <a:pt x="652" y="992"/>
                    </a:lnTo>
                    <a:lnTo>
                      <a:pt x="680" y="1021"/>
                    </a:lnTo>
                    <a:lnTo>
                      <a:pt x="709" y="992"/>
                    </a:lnTo>
                    <a:lnTo>
                      <a:pt x="794" y="1049"/>
                    </a:lnTo>
                    <a:lnTo>
                      <a:pt x="822" y="1134"/>
                    </a:lnTo>
                    <a:lnTo>
                      <a:pt x="850" y="1134"/>
                    </a:lnTo>
                    <a:lnTo>
                      <a:pt x="907" y="110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1975" y="5903"/>
                <a:ext cx="3289" cy="1956"/>
              </a:xfrm>
              <a:custGeom>
                <a:avLst/>
                <a:gdLst>
                  <a:gd name="T0" fmla="*/ 170 w 3289"/>
                  <a:gd name="T1" fmla="*/ 1219 h 1956"/>
                  <a:gd name="T2" fmla="*/ 312 w 3289"/>
                  <a:gd name="T3" fmla="*/ 1162 h 1956"/>
                  <a:gd name="T4" fmla="*/ 482 w 3289"/>
                  <a:gd name="T5" fmla="*/ 879 h 1956"/>
                  <a:gd name="T6" fmla="*/ 680 w 3289"/>
                  <a:gd name="T7" fmla="*/ 822 h 1956"/>
                  <a:gd name="T8" fmla="*/ 709 w 3289"/>
                  <a:gd name="T9" fmla="*/ 680 h 1956"/>
                  <a:gd name="T10" fmla="*/ 794 w 3289"/>
                  <a:gd name="T11" fmla="*/ 510 h 1956"/>
                  <a:gd name="T12" fmla="*/ 992 w 3289"/>
                  <a:gd name="T13" fmla="*/ 595 h 1956"/>
                  <a:gd name="T14" fmla="*/ 1134 w 3289"/>
                  <a:gd name="T15" fmla="*/ 652 h 1956"/>
                  <a:gd name="T16" fmla="*/ 1247 w 3289"/>
                  <a:gd name="T17" fmla="*/ 567 h 1956"/>
                  <a:gd name="T18" fmla="*/ 1276 w 3289"/>
                  <a:gd name="T19" fmla="*/ 397 h 1956"/>
                  <a:gd name="T20" fmla="*/ 1276 w 3289"/>
                  <a:gd name="T21" fmla="*/ 312 h 1956"/>
                  <a:gd name="T22" fmla="*/ 1332 w 3289"/>
                  <a:gd name="T23" fmla="*/ 199 h 1956"/>
                  <a:gd name="T24" fmla="*/ 1332 w 3289"/>
                  <a:gd name="T25" fmla="*/ 113 h 1956"/>
                  <a:gd name="T26" fmla="*/ 1446 w 3289"/>
                  <a:gd name="T27" fmla="*/ 57 h 1956"/>
                  <a:gd name="T28" fmla="*/ 1559 w 3289"/>
                  <a:gd name="T29" fmla="*/ 0 h 1956"/>
                  <a:gd name="T30" fmla="*/ 1616 w 3289"/>
                  <a:gd name="T31" fmla="*/ 85 h 1956"/>
                  <a:gd name="T32" fmla="*/ 1786 w 3289"/>
                  <a:gd name="T33" fmla="*/ 312 h 1956"/>
                  <a:gd name="T34" fmla="*/ 1871 w 3289"/>
                  <a:gd name="T35" fmla="*/ 482 h 1956"/>
                  <a:gd name="T36" fmla="*/ 2098 w 3289"/>
                  <a:gd name="T37" fmla="*/ 595 h 1956"/>
                  <a:gd name="T38" fmla="*/ 2353 w 3289"/>
                  <a:gd name="T39" fmla="*/ 454 h 1956"/>
                  <a:gd name="T40" fmla="*/ 2495 w 3289"/>
                  <a:gd name="T41" fmla="*/ 340 h 1956"/>
                  <a:gd name="T42" fmla="*/ 2722 w 3289"/>
                  <a:gd name="T43" fmla="*/ 312 h 1956"/>
                  <a:gd name="T44" fmla="*/ 2750 w 3289"/>
                  <a:gd name="T45" fmla="*/ 85 h 1956"/>
                  <a:gd name="T46" fmla="*/ 2863 w 3289"/>
                  <a:gd name="T47" fmla="*/ 28 h 1956"/>
                  <a:gd name="T48" fmla="*/ 2977 w 3289"/>
                  <a:gd name="T49" fmla="*/ 85 h 1956"/>
                  <a:gd name="T50" fmla="*/ 3175 w 3289"/>
                  <a:gd name="T51" fmla="*/ 85 h 1956"/>
                  <a:gd name="T52" fmla="*/ 3289 w 3289"/>
                  <a:gd name="T53" fmla="*/ 227 h 1956"/>
                  <a:gd name="T54" fmla="*/ 3260 w 3289"/>
                  <a:gd name="T55" fmla="*/ 397 h 1956"/>
                  <a:gd name="T56" fmla="*/ 3090 w 3289"/>
                  <a:gd name="T57" fmla="*/ 624 h 1956"/>
                  <a:gd name="T58" fmla="*/ 2948 w 3289"/>
                  <a:gd name="T59" fmla="*/ 680 h 1956"/>
                  <a:gd name="T60" fmla="*/ 2948 w 3289"/>
                  <a:gd name="T61" fmla="*/ 766 h 1956"/>
                  <a:gd name="T62" fmla="*/ 2920 w 3289"/>
                  <a:gd name="T63" fmla="*/ 879 h 1956"/>
                  <a:gd name="T64" fmla="*/ 2778 w 3289"/>
                  <a:gd name="T65" fmla="*/ 1106 h 1956"/>
                  <a:gd name="T66" fmla="*/ 2552 w 3289"/>
                  <a:gd name="T67" fmla="*/ 1162 h 1956"/>
                  <a:gd name="T68" fmla="*/ 2381 w 3289"/>
                  <a:gd name="T69" fmla="*/ 1304 h 1956"/>
                  <a:gd name="T70" fmla="*/ 2268 w 3289"/>
                  <a:gd name="T71" fmla="*/ 1304 h 1956"/>
                  <a:gd name="T72" fmla="*/ 2098 w 3289"/>
                  <a:gd name="T73" fmla="*/ 1418 h 1956"/>
                  <a:gd name="T74" fmla="*/ 1701 w 3289"/>
                  <a:gd name="T75" fmla="*/ 1276 h 1956"/>
                  <a:gd name="T76" fmla="*/ 1644 w 3289"/>
                  <a:gd name="T77" fmla="*/ 1247 h 1956"/>
                  <a:gd name="T78" fmla="*/ 1644 w 3289"/>
                  <a:gd name="T79" fmla="*/ 1162 h 1956"/>
                  <a:gd name="T80" fmla="*/ 1389 w 3289"/>
                  <a:gd name="T81" fmla="*/ 1191 h 1956"/>
                  <a:gd name="T82" fmla="*/ 1304 w 3289"/>
                  <a:gd name="T83" fmla="*/ 1191 h 1956"/>
                  <a:gd name="T84" fmla="*/ 1162 w 3289"/>
                  <a:gd name="T85" fmla="*/ 1049 h 1956"/>
                  <a:gd name="T86" fmla="*/ 992 w 3289"/>
                  <a:gd name="T87" fmla="*/ 1134 h 1956"/>
                  <a:gd name="T88" fmla="*/ 1077 w 3289"/>
                  <a:gd name="T89" fmla="*/ 1304 h 1956"/>
                  <a:gd name="T90" fmla="*/ 1247 w 3289"/>
                  <a:gd name="T91" fmla="*/ 1361 h 1956"/>
                  <a:gd name="T92" fmla="*/ 1134 w 3289"/>
                  <a:gd name="T93" fmla="*/ 1531 h 1956"/>
                  <a:gd name="T94" fmla="*/ 1049 w 3289"/>
                  <a:gd name="T95" fmla="*/ 1729 h 1956"/>
                  <a:gd name="T96" fmla="*/ 737 w 3289"/>
                  <a:gd name="T97" fmla="*/ 1871 h 1956"/>
                  <a:gd name="T98" fmla="*/ 454 w 3289"/>
                  <a:gd name="T99" fmla="*/ 1928 h 1956"/>
                  <a:gd name="T100" fmla="*/ 567 w 3289"/>
                  <a:gd name="T101" fmla="*/ 1758 h 1956"/>
                  <a:gd name="T102" fmla="*/ 397 w 3289"/>
                  <a:gd name="T103" fmla="*/ 1644 h 1956"/>
                  <a:gd name="T104" fmla="*/ 227 w 3289"/>
                  <a:gd name="T105" fmla="*/ 1588 h 1956"/>
                  <a:gd name="T106" fmla="*/ 28 w 3289"/>
                  <a:gd name="T107" fmla="*/ 1474 h 1956"/>
                  <a:gd name="T108" fmla="*/ 0 w 3289"/>
                  <a:gd name="T109" fmla="*/ 1219 h 1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289" h="1956">
                    <a:moveTo>
                      <a:pt x="0" y="1219"/>
                    </a:moveTo>
                    <a:lnTo>
                      <a:pt x="170" y="1219"/>
                    </a:lnTo>
                    <a:lnTo>
                      <a:pt x="199" y="1106"/>
                    </a:lnTo>
                    <a:lnTo>
                      <a:pt x="312" y="1162"/>
                    </a:lnTo>
                    <a:lnTo>
                      <a:pt x="369" y="964"/>
                    </a:lnTo>
                    <a:lnTo>
                      <a:pt x="482" y="879"/>
                    </a:lnTo>
                    <a:lnTo>
                      <a:pt x="680" y="851"/>
                    </a:lnTo>
                    <a:lnTo>
                      <a:pt x="680" y="822"/>
                    </a:lnTo>
                    <a:lnTo>
                      <a:pt x="595" y="709"/>
                    </a:lnTo>
                    <a:lnTo>
                      <a:pt x="709" y="680"/>
                    </a:lnTo>
                    <a:lnTo>
                      <a:pt x="709" y="567"/>
                    </a:lnTo>
                    <a:lnTo>
                      <a:pt x="794" y="510"/>
                    </a:lnTo>
                    <a:lnTo>
                      <a:pt x="907" y="539"/>
                    </a:lnTo>
                    <a:lnTo>
                      <a:pt x="992" y="595"/>
                    </a:lnTo>
                    <a:lnTo>
                      <a:pt x="1049" y="567"/>
                    </a:lnTo>
                    <a:lnTo>
                      <a:pt x="1134" y="652"/>
                    </a:lnTo>
                    <a:lnTo>
                      <a:pt x="1219" y="624"/>
                    </a:lnTo>
                    <a:lnTo>
                      <a:pt x="1247" y="567"/>
                    </a:lnTo>
                    <a:lnTo>
                      <a:pt x="1304" y="539"/>
                    </a:lnTo>
                    <a:lnTo>
                      <a:pt x="1276" y="397"/>
                    </a:lnTo>
                    <a:lnTo>
                      <a:pt x="1247" y="369"/>
                    </a:lnTo>
                    <a:lnTo>
                      <a:pt x="1276" y="312"/>
                    </a:lnTo>
                    <a:lnTo>
                      <a:pt x="1219" y="255"/>
                    </a:lnTo>
                    <a:lnTo>
                      <a:pt x="1332" y="199"/>
                    </a:lnTo>
                    <a:lnTo>
                      <a:pt x="1361" y="170"/>
                    </a:lnTo>
                    <a:lnTo>
                      <a:pt x="1332" y="113"/>
                    </a:lnTo>
                    <a:lnTo>
                      <a:pt x="1361" y="28"/>
                    </a:lnTo>
                    <a:lnTo>
                      <a:pt x="1446" y="57"/>
                    </a:lnTo>
                    <a:lnTo>
                      <a:pt x="1503" y="0"/>
                    </a:lnTo>
                    <a:lnTo>
                      <a:pt x="1559" y="0"/>
                    </a:lnTo>
                    <a:lnTo>
                      <a:pt x="1588" y="85"/>
                    </a:lnTo>
                    <a:lnTo>
                      <a:pt x="1616" y="85"/>
                    </a:lnTo>
                    <a:lnTo>
                      <a:pt x="1644" y="199"/>
                    </a:lnTo>
                    <a:lnTo>
                      <a:pt x="1786" y="312"/>
                    </a:lnTo>
                    <a:lnTo>
                      <a:pt x="1871" y="340"/>
                    </a:lnTo>
                    <a:lnTo>
                      <a:pt x="1871" y="482"/>
                    </a:lnTo>
                    <a:lnTo>
                      <a:pt x="1928" y="482"/>
                    </a:lnTo>
                    <a:lnTo>
                      <a:pt x="2098" y="595"/>
                    </a:lnTo>
                    <a:lnTo>
                      <a:pt x="2325" y="510"/>
                    </a:lnTo>
                    <a:lnTo>
                      <a:pt x="2353" y="454"/>
                    </a:lnTo>
                    <a:lnTo>
                      <a:pt x="2410" y="425"/>
                    </a:lnTo>
                    <a:lnTo>
                      <a:pt x="2495" y="340"/>
                    </a:lnTo>
                    <a:lnTo>
                      <a:pt x="2608" y="397"/>
                    </a:lnTo>
                    <a:lnTo>
                      <a:pt x="2722" y="312"/>
                    </a:lnTo>
                    <a:lnTo>
                      <a:pt x="2750" y="170"/>
                    </a:lnTo>
                    <a:lnTo>
                      <a:pt x="2750" y="85"/>
                    </a:lnTo>
                    <a:lnTo>
                      <a:pt x="2807" y="28"/>
                    </a:lnTo>
                    <a:lnTo>
                      <a:pt x="2863" y="28"/>
                    </a:lnTo>
                    <a:lnTo>
                      <a:pt x="2892" y="85"/>
                    </a:lnTo>
                    <a:lnTo>
                      <a:pt x="2977" y="85"/>
                    </a:lnTo>
                    <a:lnTo>
                      <a:pt x="3062" y="57"/>
                    </a:lnTo>
                    <a:lnTo>
                      <a:pt x="3175" y="85"/>
                    </a:lnTo>
                    <a:lnTo>
                      <a:pt x="3260" y="85"/>
                    </a:lnTo>
                    <a:lnTo>
                      <a:pt x="3289" y="227"/>
                    </a:lnTo>
                    <a:lnTo>
                      <a:pt x="3232" y="255"/>
                    </a:lnTo>
                    <a:lnTo>
                      <a:pt x="3260" y="397"/>
                    </a:lnTo>
                    <a:lnTo>
                      <a:pt x="3204" y="425"/>
                    </a:lnTo>
                    <a:lnTo>
                      <a:pt x="3090" y="624"/>
                    </a:lnTo>
                    <a:lnTo>
                      <a:pt x="3062" y="624"/>
                    </a:lnTo>
                    <a:lnTo>
                      <a:pt x="2948" y="680"/>
                    </a:lnTo>
                    <a:lnTo>
                      <a:pt x="2977" y="737"/>
                    </a:lnTo>
                    <a:lnTo>
                      <a:pt x="2948" y="766"/>
                    </a:lnTo>
                    <a:lnTo>
                      <a:pt x="2948" y="851"/>
                    </a:lnTo>
                    <a:lnTo>
                      <a:pt x="2920" y="879"/>
                    </a:lnTo>
                    <a:lnTo>
                      <a:pt x="2892" y="1021"/>
                    </a:lnTo>
                    <a:lnTo>
                      <a:pt x="2778" y="1106"/>
                    </a:lnTo>
                    <a:lnTo>
                      <a:pt x="2722" y="1106"/>
                    </a:lnTo>
                    <a:lnTo>
                      <a:pt x="2552" y="1162"/>
                    </a:lnTo>
                    <a:lnTo>
                      <a:pt x="2552" y="1219"/>
                    </a:lnTo>
                    <a:lnTo>
                      <a:pt x="2381" y="1304"/>
                    </a:lnTo>
                    <a:lnTo>
                      <a:pt x="2296" y="1276"/>
                    </a:lnTo>
                    <a:lnTo>
                      <a:pt x="2268" y="1304"/>
                    </a:lnTo>
                    <a:lnTo>
                      <a:pt x="2240" y="1361"/>
                    </a:lnTo>
                    <a:lnTo>
                      <a:pt x="2098" y="1418"/>
                    </a:lnTo>
                    <a:lnTo>
                      <a:pt x="1956" y="1361"/>
                    </a:lnTo>
                    <a:lnTo>
                      <a:pt x="1701" y="1276"/>
                    </a:lnTo>
                    <a:lnTo>
                      <a:pt x="1673" y="1247"/>
                    </a:lnTo>
                    <a:lnTo>
                      <a:pt x="1644" y="1247"/>
                    </a:lnTo>
                    <a:lnTo>
                      <a:pt x="1616" y="1219"/>
                    </a:lnTo>
                    <a:lnTo>
                      <a:pt x="1644" y="1162"/>
                    </a:lnTo>
                    <a:lnTo>
                      <a:pt x="1531" y="1162"/>
                    </a:lnTo>
                    <a:lnTo>
                      <a:pt x="1389" y="1191"/>
                    </a:lnTo>
                    <a:lnTo>
                      <a:pt x="1332" y="1162"/>
                    </a:lnTo>
                    <a:lnTo>
                      <a:pt x="1304" y="1191"/>
                    </a:lnTo>
                    <a:lnTo>
                      <a:pt x="1219" y="1162"/>
                    </a:lnTo>
                    <a:lnTo>
                      <a:pt x="1162" y="1049"/>
                    </a:lnTo>
                    <a:lnTo>
                      <a:pt x="1077" y="1134"/>
                    </a:lnTo>
                    <a:lnTo>
                      <a:pt x="992" y="1134"/>
                    </a:lnTo>
                    <a:lnTo>
                      <a:pt x="964" y="1219"/>
                    </a:lnTo>
                    <a:lnTo>
                      <a:pt x="1077" y="1304"/>
                    </a:lnTo>
                    <a:lnTo>
                      <a:pt x="1247" y="1276"/>
                    </a:lnTo>
                    <a:lnTo>
                      <a:pt x="1247" y="1361"/>
                    </a:lnTo>
                    <a:lnTo>
                      <a:pt x="1134" y="1446"/>
                    </a:lnTo>
                    <a:lnTo>
                      <a:pt x="1134" y="1531"/>
                    </a:lnTo>
                    <a:lnTo>
                      <a:pt x="992" y="1588"/>
                    </a:lnTo>
                    <a:lnTo>
                      <a:pt x="1049" y="1729"/>
                    </a:lnTo>
                    <a:lnTo>
                      <a:pt x="992" y="1814"/>
                    </a:lnTo>
                    <a:lnTo>
                      <a:pt x="737" y="1871"/>
                    </a:lnTo>
                    <a:lnTo>
                      <a:pt x="595" y="1956"/>
                    </a:lnTo>
                    <a:lnTo>
                      <a:pt x="454" y="1928"/>
                    </a:lnTo>
                    <a:lnTo>
                      <a:pt x="482" y="1814"/>
                    </a:lnTo>
                    <a:lnTo>
                      <a:pt x="567" y="1758"/>
                    </a:lnTo>
                    <a:lnTo>
                      <a:pt x="567" y="1701"/>
                    </a:lnTo>
                    <a:lnTo>
                      <a:pt x="397" y="1644"/>
                    </a:lnTo>
                    <a:lnTo>
                      <a:pt x="425" y="1503"/>
                    </a:lnTo>
                    <a:lnTo>
                      <a:pt x="227" y="1588"/>
                    </a:lnTo>
                    <a:lnTo>
                      <a:pt x="142" y="1446"/>
                    </a:lnTo>
                    <a:lnTo>
                      <a:pt x="28" y="1474"/>
                    </a:lnTo>
                    <a:lnTo>
                      <a:pt x="0" y="1361"/>
                    </a:lnTo>
                    <a:lnTo>
                      <a:pt x="0" y="12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3591" y="5563"/>
                <a:ext cx="1134" cy="935"/>
              </a:xfrm>
              <a:custGeom>
                <a:avLst/>
                <a:gdLst>
                  <a:gd name="T0" fmla="*/ 0 w 1134"/>
                  <a:gd name="T1" fmla="*/ 425 h 935"/>
                  <a:gd name="T2" fmla="*/ 28 w 1134"/>
                  <a:gd name="T3" fmla="*/ 368 h 935"/>
                  <a:gd name="T4" fmla="*/ 142 w 1134"/>
                  <a:gd name="T5" fmla="*/ 368 h 935"/>
                  <a:gd name="T6" fmla="*/ 255 w 1134"/>
                  <a:gd name="T7" fmla="*/ 283 h 935"/>
                  <a:gd name="T8" fmla="*/ 227 w 1134"/>
                  <a:gd name="T9" fmla="*/ 28 h 935"/>
                  <a:gd name="T10" fmla="*/ 397 w 1134"/>
                  <a:gd name="T11" fmla="*/ 0 h 935"/>
                  <a:gd name="T12" fmla="*/ 510 w 1134"/>
                  <a:gd name="T13" fmla="*/ 0 h 935"/>
                  <a:gd name="T14" fmla="*/ 595 w 1134"/>
                  <a:gd name="T15" fmla="*/ 85 h 935"/>
                  <a:gd name="T16" fmla="*/ 652 w 1134"/>
                  <a:gd name="T17" fmla="*/ 28 h 935"/>
                  <a:gd name="T18" fmla="*/ 680 w 1134"/>
                  <a:gd name="T19" fmla="*/ 85 h 935"/>
                  <a:gd name="T20" fmla="*/ 765 w 1134"/>
                  <a:gd name="T21" fmla="*/ 57 h 935"/>
                  <a:gd name="T22" fmla="*/ 850 w 1134"/>
                  <a:gd name="T23" fmla="*/ 170 h 935"/>
                  <a:gd name="T24" fmla="*/ 907 w 1134"/>
                  <a:gd name="T25" fmla="*/ 170 h 935"/>
                  <a:gd name="T26" fmla="*/ 964 w 1134"/>
                  <a:gd name="T27" fmla="*/ 227 h 935"/>
                  <a:gd name="T28" fmla="*/ 964 w 1134"/>
                  <a:gd name="T29" fmla="*/ 255 h 935"/>
                  <a:gd name="T30" fmla="*/ 1021 w 1134"/>
                  <a:gd name="T31" fmla="*/ 255 h 935"/>
                  <a:gd name="T32" fmla="*/ 1134 w 1134"/>
                  <a:gd name="T33" fmla="*/ 425 h 935"/>
                  <a:gd name="T34" fmla="*/ 1134 w 1134"/>
                  <a:gd name="T35" fmla="*/ 510 h 935"/>
                  <a:gd name="T36" fmla="*/ 1106 w 1134"/>
                  <a:gd name="T37" fmla="*/ 652 h 935"/>
                  <a:gd name="T38" fmla="*/ 992 w 1134"/>
                  <a:gd name="T39" fmla="*/ 737 h 935"/>
                  <a:gd name="T40" fmla="*/ 879 w 1134"/>
                  <a:gd name="T41" fmla="*/ 680 h 935"/>
                  <a:gd name="T42" fmla="*/ 794 w 1134"/>
                  <a:gd name="T43" fmla="*/ 765 h 935"/>
                  <a:gd name="T44" fmla="*/ 737 w 1134"/>
                  <a:gd name="T45" fmla="*/ 794 h 935"/>
                  <a:gd name="T46" fmla="*/ 709 w 1134"/>
                  <a:gd name="T47" fmla="*/ 850 h 935"/>
                  <a:gd name="T48" fmla="*/ 482 w 1134"/>
                  <a:gd name="T49" fmla="*/ 935 h 935"/>
                  <a:gd name="T50" fmla="*/ 312 w 1134"/>
                  <a:gd name="T51" fmla="*/ 822 h 935"/>
                  <a:gd name="T52" fmla="*/ 255 w 1134"/>
                  <a:gd name="T53" fmla="*/ 822 h 935"/>
                  <a:gd name="T54" fmla="*/ 255 w 1134"/>
                  <a:gd name="T55" fmla="*/ 680 h 935"/>
                  <a:gd name="T56" fmla="*/ 170 w 1134"/>
                  <a:gd name="T57" fmla="*/ 652 h 935"/>
                  <a:gd name="T58" fmla="*/ 28 w 1134"/>
                  <a:gd name="T59" fmla="*/ 539 h 935"/>
                  <a:gd name="T60" fmla="*/ 0 w 1134"/>
                  <a:gd name="T61" fmla="*/ 4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34" h="935">
                    <a:moveTo>
                      <a:pt x="0" y="425"/>
                    </a:moveTo>
                    <a:lnTo>
                      <a:pt x="28" y="368"/>
                    </a:lnTo>
                    <a:lnTo>
                      <a:pt x="142" y="368"/>
                    </a:lnTo>
                    <a:lnTo>
                      <a:pt x="255" y="283"/>
                    </a:lnTo>
                    <a:lnTo>
                      <a:pt x="227" y="28"/>
                    </a:lnTo>
                    <a:lnTo>
                      <a:pt x="397" y="0"/>
                    </a:lnTo>
                    <a:lnTo>
                      <a:pt x="510" y="0"/>
                    </a:lnTo>
                    <a:lnTo>
                      <a:pt x="595" y="85"/>
                    </a:lnTo>
                    <a:lnTo>
                      <a:pt x="652" y="28"/>
                    </a:lnTo>
                    <a:lnTo>
                      <a:pt x="680" y="85"/>
                    </a:lnTo>
                    <a:lnTo>
                      <a:pt x="765" y="57"/>
                    </a:lnTo>
                    <a:lnTo>
                      <a:pt x="850" y="170"/>
                    </a:lnTo>
                    <a:lnTo>
                      <a:pt x="907" y="170"/>
                    </a:lnTo>
                    <a:lnTo>
                      <a:pt x="964" y="227"/>
                    </a:lnTo>
                    <a:lnTo>
                      <a:pt x="964" y="255"/>
                    </a:lnTo>
                    <a:lnTo>
                      <a:pt x="1021" y="255"/>
                    </a:lnTo>
                    <a:lnTo>
                      <a:pt x="1134" y="425"/>
                    </a:lnTo>
                    <a:lnTo>
                      <a:pt x="1134" y="510"/>
                    </a:lnTo>
                    <a:lnTo>
                      <a:pt x="1106" y="652"/>
                    </a:lnTo>
                    <a:lnTo>
                      <a:pt x="992" y="737"/>
                    </a:lnTo>
                    <a:lnTo>
                      <a:pt x="879" y="680"/>
                    </a:lnTo>
                    <a:lnTo>
                      <a:pt x="794" y="765"/>
                    </a:lnTo>
                    <a:lnTo>
                      <a:pt x="737" y="794"/>
                    </a:lnTo>
                    <a:lnTo>
                      <a:pt x="709" y="850"/>
                    </a:lnTo>
                    <a:lnTo>
                      <a:pt x="482" y="935"/>
                    </a:lnTo>
                    <a:lnTo>
                      <a:pt x="312" y="822"/>
                    </a:lnTo>
                    <a:lnTo>
                      <a:pt x="255" y="822"/>
                    </a:lnTo>
                    <a:lnTo>
                      <a:pt x="255" y="680"/>
                    </a:lnTo>
                    <a:lnTo>
                      <a:pt x="170" y="652"/>
                    </a:lnTo>
                    <a:lnTo>
                      <a:pt x="28" y="539"/>
                    </a:lnTo>
                    <a:lnTo>
                      <a:pt x="0" y="4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2627" y="5648"/>
                <a:ext cx="709" cy="907"/>
              </a:xfrm>
              <a:custGeom>
                <a:avLst/>
                <a:gdLst>
                  <a:gd name="T0" fmla="*/ 709 w 709"/>
                  <a:gd name="T1" fmla="*/ 283 h 907"/>
                  <a:gd name="T2" fmla="*/ 680 w 709"/>
                  <a:gd name="T3" fmla="*/ 368 h 907"/>
                  <a:gd name="T4" fmla="*/ 709 w 709"/>
                  <a:gd name="T5" fmla="*/ 425 h 907"/>
                  <a:gd name="T6" fmla="*/ 680 w 709"/>
                  <a:gd name="T7" fmla="*/ 454 h 907"/>
                  <a:gd name="T8" fmla="*/ 567 w 709"/>
                  <a:gd name="T9" fmla="*/ 510 h 907"/>
                  <a:gd name="T10" fmla="*/ 624 w 709"/>
                  <a:gd name="T11" fmla="*/ 567 h 907"/>
                  <a:gd name="T12" fmla="*/ 595 w 709"/>
                  <a:gd name="T13" fmla="*/ 624 h 907"/>
                  <a:gd name="T14" fmla="*/ 624 w 709"/>
                  <a:gd name="T15" fmla="*/ 652 h 907"/>
                  <a:gd name="T16" fmla="*/ 652 w 709"/>
                  <a:gd name="T17" fmla="*/ 794 h 907"/>
                  <a:gd name="T18" fmla="*/ 595 w 709"/>
                  <a:gd name="T19" fmla="*/ 822 h 907"/>
                  <a:gd name="T20" fmla="*/ 567 w 709"/>
                  <a:gd name="T21" fmla="*/ 879 h 907"/>
                  <a:gd name="T22" fmla="*/ 482 w 709"/>
                  <a:gd name="T23" fmla="*/ 907 h 907"/>
                  <a:gd name="T24" fmla="*/ 397 w 709"/>
                  <a:gd name="T25" fmla="*/ 822 h 907"/>
                  <a:gd name="T26" fmla="*/ 340 w 709"/>
                  <a:gd name="T27" fmla="*/ 850 h 907"/>
                  <a:gd name="T28" fmla="*/ 255 w 709"/>
                  <a:gd name="T29" fmla="*/ 794 h 907"/>
                  <a:gd name="T30" fmla="*/ 142 w 709"/>
                  <a:gd name="T31" fmla="*/ 765 h 907"/>
                  <a:gd name="T32" fmla="*/ 114 w 709"/>
                  <a:gd name="T33" fmla="*/ 680 h 907"/>
                  <a:gd name="T34" fmla="*/ 28 w 709"/>
                  <a:gd name="T35" fmla="*/ 595 h 907"/>
                  <a:gd name="T36" fmla="*/ 57 w 709"/>
                  <a:gd name="T37" fmla="*/ 510 h 907"/>
                  <a:gd name="T38" fmla="*/ 0 w 709"/>
                  <a:gd name="T39" fmla="*/ 482 h 907"/>
                  <a:gd name="T40" fmla="*/ 0 w 709"/>
                  <a:gd name="T41" fmla="*/ 397 h 907"/>
                  <a:gd name="T42" fmla="*/ 0 w 709"/>
                  <a:gd name="T43" fmla="*/ 368 h 907"/>
                  <a:gd name="T44" fmla="*/ 0 w 709"/>
                  <a:gd name="T45" fmla="*/ 255 h 907"/>
                  <a:gd name="T46" fmla="*/ 85 w 709"/>
                  <a:gd name="T47" fmla="*/ 198 h 907"/>
                  <a:gd name="T48" fmla="*/ 142 w 709"/>
                  <a:gd name="T49" fmla="*/ 85 h 907"/>
                  <a:gd name="T50" fmla="*/ 114 w 709"/>
                  <a:gd name="T51" fmla="*/ 0 h 907"/>
                  <a:gd name="T52" fmla="*/ 227 w 709"/>
                  <a:gd name="T53" fmla="*/ 28 h 907"/>
                  <a:gd name="T54" fmla="*/ 284 w 709"/>
                  <a:gd name="T55" fmla="*/ 57 h 907"/>
                  <a:gd name="T56" fmla="*/ 340 w 709"/>
                  <a:gd name="T57" fmla="*/ 227 h 907"/>
                  <a:gd name="T58" fmla="*/ 425 w 709"/>
                  <a:gd name="T59" fmla="*/ 283 h 907"/>
                  <a:gd name="T60" fmla="*/ 482 w 709"/>
                  <a:gd name="T61" fmla="*/ 255 h 907"/>
                  <a:gd name="T62" fmla="*/ 539 w 709"/>
                  <a:gd name="T63" fmla="*/ 255 h 907"/>
                  <a:gd name="T64" fmla="*/ 539 w 709"/>
                  <a:gd name="T65" fmla="*/ 283 h 907"/>
                  <a:gd name="T66" fmla="*/ 595 w 709"/>
                  <a:gd name="T67" fmla="*/ 283 h 907"/>
                  <a:gd name="T68" fmla="*/ 595 w 709"/>
                  <a:gd name="T69" fmla="*/ 255 h 907"/>
                  <a:gd name="T70" fmla="*/ 539 w 709"/>
                  <a:gd name="T71" fmla="*/ 170 h 907"/>
                  <a:gd name="T72" fmla="*/ 652 w 709"/>
                  <a:gd name="T73" fmla="*/ 198 h 907"/>
                  <a:gd name="T74" fmla="*/ 709 w 709"/>
                  <a:gd name="T75" fmla="*/ 28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9" h="907">
                    <a:moveTo>
                      <a:pt x="709" y="283"/>
                    </a:moveTo>
                    <a:lnTo>
                      <a:pt x="680" y="368"/>
                    </a:lnTo>
                    <a:lnTo>
                      <a:pt x="709" y="425"/>
                    </a:lnTo>
                    <a:lnTo>
                      <a:pt x="680" y="454"/>
                    </a:lnTo>
                    <a:lnTo>
                      <a:pt x="567" y="510"/>
                    </a:lnTo>
                    <a:lnTo>
                      <a:pt x="624" y="567"/>
                    </a:lnTo>
                    <a:lnTo>
                      <a:pt x="595" y="624"/>
                    </a:lnTo>
                    <a:lnTo>
                      <a:pt x="624" y="652"/>
                    </a:lnTo>
                    <a:lnTo>
                      <a:pt x="652" y="794"/>
                    </a:lnTo>
                    <a:lnTo>
                      <a:pt x="595" y="822"/>
                    </a:lnTo>
                    <a:lnTo>
                      <a:pt x="567" y="879"/>
                    </a:lnTo>
                    <a:lnTo>
                      <a:pt x="482" y="907"/>
                    </a:lnTo>
                    <a:lnTo>
                      <a:pt x="397" y="822"/>
                    </a:lnTo>
                    <a:lnTo>
                      <a:pt x="340" y="850"/>
                    </a:lnTo>
                    <a:lnTo>
                      <a:pt x="255" y="794"/>
                    </a:lnTo>
                    <a:lnTo>
                      <a:pt x="142" y="765"/>
                    </a:lnTo>
                    <a:lnTo>
                      <a:pt x="114" y="680"/>
                    </a:lnTo>
                    <a:lnTo>
                      <a:pt x="28" y="595"/>
                    </a:lnTo>
                    <a:lnTo>
                      <a:pt x="57" y="510"/>
                    </a:lnTo>
                    <a:lnTo>
                      <a:pt x="0" y="482"/>
                    </a:lnTo>
                    <a:lnTo>
                      <a:pt x="0" y="397"/>
                    </a:lnTo>
                    <a:lnTo>
                      <a:pt x="0" y="368"/>
                    </a:lnTo>
                    <a:lnTo>
                      <a:pt x="0" y="255"/>
                    </a:lnTo>
                    <a:lnTo>
                      <a:pt x="85" y="198"/>
                    </a:lnTo>
                    <a:lnTo>
                      <a:pt x="142" y="85"/>
                    </a:lnTo>
                    <a:lnTo>
                      <a:pt x="114" y="0"/>
                    </a:lnTo>
                    <a:lnTo>
                      <a:pt x="227" y="28"/>
                    </a:lnTo>
                    <a:lnTo>
                      <a:pt x="284" y="57"/>
                    </a:lnTo>
                    <a:lnTo>
                      <a:pt x="340" y="227"/>
                    </a:lnTo>
                    <a:lnTo>
                      <a:pt x="425" y="283"/>
                    </a:lnTo>
                    <a:lnTo>
                      <a:pt x="482" y="255"/>
                    </a:lnTo>
                    <a:lnTo>
                      <a:pt x="539" y="255"/>
                    </a:lnTo>
                    <a:lnTo>
                      <a:pt x="539" y="283"/>
                    </a:lnTo>
                    <a:lnTo>
                      <a:pt x="595" y="283"/>
                    </a:lnTo>
                    <a:lnTo>
                      <a:pt x="595" y="255"/>
                    </a:lnTo>
                    <a:lnTo>
                      <a:pt x="539" y="170"/>
                    </a:lnTo>
                    <a:lnTo>
                      <a:pt x="652" y="198"/>
                    </a:lnTo>
                    <a:lnTo>
                      <a:pt x="709" y="2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2854" y="5308"/>
                <a:ext cx="624" cy="652"/>
              </a:xfrm>
              <a:custGeom>
                <a:avLst/>
                <a:gdLst>
                  <a:gd name="T0" fmla="*/ 0 w 624"/>
                  <a:gd name="T1" fmla="*/ 368 h 652"/>
                  <a:gd name="T2" fmla="*/ 57 w 624"/>
                  <a:gd name="T3" fmla="*/ 397 h 652"/>
                  <a:gd name="T4" fmla="*/ 113 w 624"/>
                  <a:gd name="T5" fmla="*/ 567 h 652"/>
                  <a:gd name="T6" fmla="*/ 198 w 624"/>
                  <a:gd name="T7" fmla="*/ 623 h 652"/>
                  <a:gd name="T8" fmla="*/ 255 w 624"/>
                  <a:gd name="T9" fmla="*/ 595 h 652"/>
                  <a:gd name="T10" fmla="*/ 312 w 624"/>
                  <a:gd name="T11" fmla="*/ 595 h 652"/>
                  <a:gd name="T12" fmla="*/ 312 w 624"/>
                  <a:gd name="T13" fmla="*/ 623 h 652"/>
                  <a:gd name="T14" fmla="*/ 368 w 624"/>
                  <a:gd name="T15" fmla="*/ 623 h 652"/>
                  <a:gd name="T16" fmla="*/ 368 w 624"/>
                  <a:gd name="T17" fmla="*/ 595 h 652"/>
                  <a:gd name="T18" fmla="*/ 312 w 624"/>
                  <a:gd name="T19" fmla="*/ 510 h 652"/>
                  <a:gd name="T20" fmla="*/ 425 w 624"/>
                  <a:gd name="T21" fmla="*/ 538 h 652"/>
                  <a:gd name="T22" fmla="*/ 482 w 624"/>
                  <a:gd name="T23" fmla="*/ 623 h 652"/>
                  <a:gd name="T24" fmla="*/ 567 w 624"/>
                  <a:gd name="T25" fmla="*/ 652 h 652"/>
                  <a:gd name="T26" fmla="*/ 624 w 624"/>
                  <a:gd name="T27" fmla="*/ 595 h 652"/>
                  <a:gd name="T28" fmla="*/ 567 w 624"/>
                  <a:gd name="T29" fmla="*/ 538 h 652"/>
                  <a:gd name="T30" fmla="*/ 539 w 624"/>
                  <a:gd name="T31" fmla="*/ 453 h 652"/>
                  <a:gd name="T32" fmla="*/ 539 w 624"/>
                  <a:gd name="T33" fmla="*/ 368 h 652"/>
                  <a:gd name="T34" fmla="*/ 510 w 624"/>
                  <a:gd name="T35" fmla="*/ 340 h 652"/>
                  <a:gd name="T36" fmla="*/ 539 w 624"/>
                  <a:gd name="T37" fmla="*/ 198 h 652"/>
                  <a:gd name="T38" fmla="*/ 510 w 624"/>
                  <a:gd name="T39" fmla="*/ 170 h 652"/>
                  <a:gd name="T40" fmla="*/ 453 w 624"/>
                  <a:gd name="T41" fmla="*/ 198 h 652"/>
                  <a:gd name="T42" fmla="*/ 425 w 624"/>
                  <a:gd name="T43" fmla="*/ 198 h 652"/>
                  <a:gd name="T44" fmla="*/ 397 w 624"/>
                  <a:gd name="T45" fmla="*/ 113 h 652"/>
                  <a:gd name="T46" fmla="*/ 312 w 624"/>
                  <a:gd name="T47" fmla="*/ 56 h 652"/>
                  <a:gd name="T48" fmla="*/ 283 w 624"/>
                  <a:gd name="T49" fmla="*/ 85 h 652"/>
                  <a:gd name="T50" fmla="*/ 255 w 624"/>
                  <a:gd name="T51" fmla="*/ 56 h 652"/>
                  <a:gd name="T52" fmla="*/ 227 w 624"/>
                  <a:gd name="T53" fmla="*/ 85 h 652"/>
                  <a:gd name="T54" fmla="*/ 170 w 624"/>
                  <a:gd name="T55" fmla="*/ 0 h 652"/>
                  <a:gd name="T56" fmla="*/ 113 w 624"/>
                  <a:gd name="T57" fmla="*/ 0 h 652"/>
                  <a:gd name="T58" fmla="*/ 85 w 624"/>
                  <a:gd name="T59" fmla="*/ 28 h 652"/>
                  <a:gd name="T60" fmla="*/ 28 w 624"/>
                  <a:gd name="T61" fmla="*/ 28 h 652"/>
                  <a:gd name="T62" fmla="*/ 57 w 624"/>
                  <a:gd name="T63" fmla="*/ 141 h 652"/>
                  <a:gd name="T64" fmla="*/ 57 w 624"/>
                  <a:gd name="T65" fmla="*/ 312 h 652"/>
                  <a:gd name="T66" fmla="*/ 0 w 624"/>
                  <a:gd name="T67" fmla="*/ 368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24" h="652">
                    <a:moveTo>
                      <a:pt x="0" y="368"/>
                    </a:moveTo>
                    <a:lnTo>
                      <a:pt x="57" y="397"/>
                    </a:lnTo>
                    <a:lnTo>
                      <a:pt x="113" y="567"/>
                    </a:lnTo>
                    <a:lnTo>
                      <a:pt x="198" y="623"/>
                    </a:lnTo>
                    <a:lnTo>
                      <a:pt x="255" y="595"/>
                    </a:lnTo>
                    <a:lnTo>
                      <a:pt x="312" y="595"/>
                    </a:lnTo>
                    <a:lnTo>
                      <a:pt x="312" y="623"/>
                    </a:lnTo>
                    <a:lnTo>
                      <a:pt x="368" y="623"/>
                    </a:lnTo>
                    <a:lnTo>
                      <a:pt x="368" y="595"/>
                    </a:lnTo>
                    <a:lnTo>
                      <a:pt x="312" y="510"/>
                    </a:lnTo>
                    <a:lnTo>
                      <a:pt x="425" y="538"/>
                    </a:lnTo>
                    <a:lnTo>
                      <a:pt x="482" y="623"/>
                    </a:lnTo>
                    <a:lnTo>
                      <a:pt x="567" y="652"/>
                    </a:lnTo>
                    <a:lnTo>
                      <a:pt x="624" y="595"/>
                    </a:lnTo>
                    <a:lnTo>
                      <a:pt x="567" y="538"/>
                    </a:lnTo>
                    <a:lnTo>
                      <a:pt x="539" y="453"/>
                    </a:lnTo>
                    <a:lnTo>
                      <a:pt x="539" y="368"/>
                    </a:lnTo>
                    <a:lnTo>
                      <a:pt x="510" y="340"/>
                    </a:lnTo>
                    <a:lnTo>
                      <a:pt x="539" y="198"/>
                    </a:lnTo>
                    <a:lnTo>
                      <a:pt x="510" y="170"/>
                    </a:lnTo>
                    <a:lnTo>
                      <a:pt x="453" y="198"/>
                    </a:lnTo>
                    <a:lnTo>
                      <a:pt x="425" y="198"/>
                    </a:lnTo>
                    <a:lnTo>
                      <a:pt x="397" y="113"/>
                    </a:lnTo>
                    <a:lnTo>
                      <a:pt x="312" y="56"/>
                    </a:lnTo>
                    <a:lnTo>
                      <a:pt x="283" y="85"/>
                    </a:lnTo>
                    <a:lnTo>
                      <a:pt x="255" y="56"/>
                    </a:lnTo>
                    <a:lnTo>
                      <a:pt x="227" y="85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85" y="28"/>
                    </a:lnTo>
                    <a:lnTo>
                      <a:pt x="28" y="28"/>
                    </a:lnTo>
                    <a:lnTo>
                      <a:pt x="57" y="141"/>
                    </a:lnTo>
                    <a:lnTo>
                      <a:pt x="57" y="312"/>
                    </a:lnTo>
                    <a:lnTo>
                      <a:pt x="0" y="3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2202" y="4911"/>
                <a:ext cx="709" cy="992"/>
              </a:xfrm>
              <a:custGeom>
                <a:avLst/>
                <a:gdLst>
                  <a:gd name="T0" fmla="*/ 425 w 709"/>
                  <a:gd name="T1" fmla="*/ 992 h 992"/>
                  <a:gd name="T2" fmla="*/ 510 w 709"/>
                  <a:gd name="T3" fmla="*/ 935 h 992"/>
                  <a:gd name="T4" fmla="*/ 567 w 709"/>
                  <a:gd name="T5" fmla="*/ 822 h 992"/>
                  <a:gd name="T6" fmla="*/ 539 w 709"/>
                  <a:gd name="T7" fmla="*/ 737 h 992"/>
                  <a:gd name="T8" fmla="*/ 652 w 709"/>
                  <a:gd name="T9" fmla="*/ 765 h 992"/>
                  <a:gd name="T10" fmla="*/ 709 w 709"/>
                  <a:gd name="T11" fmla="*/ 709 h 992"/>
                  <a:gd name="T12" fmla="*/ 709 w 709"/>
                  <a:gd name="T13" fmla="*/ 538 h 992"/>
                  <a:gd name="T14" fmla="*/ 680 w 709"/>
                  <a:gd name="T15" fmla="*/ 425 h 992"/>
                  <a:gd name="T16" fmla="*/ 624 w 709"/>
                  <a:gd name="T17" fmla="*/ 340 h 992"/>
                  <a:gd name="T18" fmla="*/ 539 w 709"/>
                  <a:gd name="T19" fmla="*/ 340 h 992"/>
                  <a:gd name="T20" fmla="*/ 482 w 709"/>
                  <a:gd name="T21" fmla="*/ 283 h 992"/>
                  <a:gd name="T22" fmla="*/ 453 w 709"/>
                  <a:gd name="T23" fmla="*/ 312 h 992"/>
                  <a:gd name="T24" fmla="*/ 397 w 709"/>
                  <a:gd name="T25" fmla="*/ 255 h 992"/>
                  <a:gd name="T26" fmla="*/ 368 w 709"/>
                  <a:gd name="T27" fmla="*/ 142 h 992"/>
                  <a:gd name="T28" fmla="*/ 340 w 709"/>
                  <a:gd name="T29" fmla="*/ 113 h 992"/>
                  <a:gd name="T30" fmla="*/ 340 w 709"/>
                  <a:gd name="T31" fmla="*/ 85 h 992"/>
                  <a:gd name="T32" fmla="*/ 255 w 709"/>
                  <a:gd name="T33" fmla="*/ 57 h 992"/>
                  <a:gd name="T34" fmla="*/ 198 w 709"/>
                  <a:gd name="T35" fmla="*/ 85 h 992"/>
                  <a:gd name="T36" fmla="*/ 113 w 709"/>
                  <a:gd name="T37" fmla="*/ 0 h 992"/>
                  <a:gd name="T38" fmla="*/ 28 w 709"/>
                  <a:gd name="T39" fmla="*/ 57 h 992"/>
                  <a:gd name="T40" fmla="*/ 28 w 709"/>
                  <a:gd name="T41" fmla="*/ 113 h 992"/>
                  <a:gd name="T42" fmla="*/ 0 w 709"/>
                  <a:gd name="T43" fmla="*/ 170 h 992"/>
                  <a:gd name="T44" fmla="*/ 113 w 709"/>
                  <a:gd name="T45" fmla="*/ 227 h 992"/>
                  <a:gd name="T46" fmla="*/ 113 w 709"/>
                  <a:gd name="T47" fmla="*/ 255 h 992"/>
                  <a:gd name="T48" fmla="*/ 142 w 709"/>
                  <a:gd name="T49" fmla="*/ 283 h 992"/>
                  <a:gd name="T50" fmla="*/ 198 w 709"/>
                  <a:gd name="T51" fmla="*/ 368 h 992"/>
                  <a:gd name="T52" fmla="*/ 170 w 709"/>
                  <a:gd name="T53" fmla="*/ 453 h 992"/>
                  <a:gd name="T54" fmla="*/ 227 w 709"/>
                  <a:gd name="T55" fmla="*/ 510 h 992"/>
                  <a:gd name="T56" fmla="*/ 227 w 709"/>
                  <a:gd name="T57" fmla="*/ 624 h 992"/>
                  <a:gd name="T58" fmla="*/ 170 w 709"/>
                  <a:gd name="T59" fmla="*/ 652 h 992"/>
                  <a:gd name="T60" fmla="*/ 142 w 709"/>
                  <a:gd name="T61" fmla="*/ 680 h 992"/>
                  <a:gd name="T62" fmla="*/ 227 w 709"/>
                  <a:gd name="T63" fmla="*/ 737 h 992"/>
                  <a:gd name="T64" fmla="*/ 283 w 709"/>
                  <a:gd name="T65" fmla="*/ 794 h 992"/>
                  <a:gd name="T66" fmla="*/ 312 w 709"/>
                  <a:gd name="T67" fmla="*/ 879 h 992"/>
                  <a:gd name="T68" fmla="*/ 368 w 709"/>
                  <a:gd name="T69" fmla="*/ 964 h 992"/>
                  <a:gd name="T70" fmla="*/ 425 w 709"/>
                  <a:gd name="T71" fmla="*/ 992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9" h="992">
                    <a:moveTo>
                      <a:pt x="425" y="992"/>
                    </a:moveTo>
                    <a:lnTo>
                      <a:pt x="510" y="935"/>
                    </a:lnTo>
                    <a:lnTo>
                      <a:pt x="567" y="822"/>
                    </a:lnTo>
                    <a:lnTo>
                      <a:pt x="539" y="737"/>
                    </a:lnTo>
                    <a:lnTo>
                      <a:pt x="652" y="765"/>
                    </a:lnTo>
                    <a:lnTo>
                      <a:pt x="709" y="709"/>
                    </a:lnTo>
                    <a:lnTo>
                      <a:pt x="709" y="538"/>
                    </a:lnTo>
                    <a:lnTo>
                      <a:pt x="680" y="425"/>
                    </a:lnTo>
                    <a:lnTo>
                      <a:pt x="624" y="340"/>
                    </a:lnTo>
                    <a:lnTo>
                      <a:pt x="539" y="340"/>
                    </a:lnTo>
                    <a:lnTo>
                      <a:pt x="482" y="283"/>
                    </a:lnTo>
                    <a:lnTo>
                      <a:pt x="453" y="312"/>
                    </a:lnTo>
                    <a:lnTo>
                      <a:pt x="397" y="255"/>
                    </a:lnTo>
                    <a:lnTo>
                      <a:pt x="368" y="142"/>
                    </a:lnTo>
                    <a:lnTo>
                      <a:pt x="340" y="113"/>
                    </a:lnTo>
                    <a:lnTo>
                      <a:pt x="340" y="85"/>
                    </a:lnTo>
                    <a:lnTo>
                      <a:pt x="255" y="57"/>
                    </a:lnTo>
                    <a:lnTo>
                      <a:pt x="198" y="85"/>
                    </a:lnTo>
                    <a:lnTo>
                      <a:pt x="113" y="0"/>
                    </a:lnTo>
                    <a:lnTo>
                      <a:pt x="28" y="57"/>
                    </a:lnTo>
                    <a:lnTo>
                      <a:pt x="28" y="113"/>
                    </a:lnTo>
                    <a:lnTo>
                      <a:pt x="0" y="170"/>
                    </a:lnTo>
                    <a:lnTo>
                      <a:pt x="113" y="227"/>
                    </a:lnTo>
                    <a:lnTo>
                      <a:pt x="113" y="255"/>
                    </a:lnTo>
                    <a:lnTo>
                      <a:pt x="142" y="283"/>
                    </a:lnTo>
                    <a:lnTo>
                      <a:pt x="198" y="368"/>
                    </a:lnTo>
                    <a:lnTo>
                      <a:pt x="170" y="453"/>
                    </a:lnTo>
                    <a:lnTo>
                      <a:pt x="227" y="510"/>
                    </a:lnTo>
                    <a:lnTo>
                      <a:pt x="227" y="624"/>
                    </a:lnTo>
                    <a:lnTo>
                      <a:pt x="170" y="652"/>
                    </a:lnTo>
                    <a:lnTo>
                      <a:pt x="142" y="680"/>
                    </a:lnTo>
                    <a:lnTo>
                      <a:pt x="227" y="737"/>
                    </a:lnTo>
                    <a:lnTo>
                      <a:pt x="283" y="794"/>
                    </a:lnTo>
                    <a:lnTo>
                      <a:pt x="312" y="879"/>
                    </a:lnTo>
                    <a:lnTo>
                      <a:pt x="368" y="964"/>
                    </a:lnTo>
                    <a:lnTo>
                      <a:pt x="425" y="99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1918" y="5053"/>
                <a:ext cx="567" cy="765"/>
              </a:xfrm>
              <a:custGeom>
                <a:avLst/>
                <a:gdLst>
                  <a:gd name="T0" fmla="*/ 567 w 567"/>
                  <a:gd name="T1" fmla="*/ 652 h 765"/>
                  <a:gd name="T2" fmla="*/ 511 w 567"/>
                  <a:gd name="T3" fmla="*/ 595 h 765"/>
                  <a:gd name="T4" fmla="*/ 426 w 567"/>
                  <a:gd name="T5" fmla="*/ 538 h 765"/>
                  <a:gd name="T6" fmla="*/ 454 w 567"/>
                  <a:gd name="T7" fmla="*/ 510 h 765"/>
                  <a:gd name="T8" fmla="*/ 511 w 567"/>
                  <a:gd name="T9" fmla="*/ 482 h 765"/>
                  <a:gd name="T10" fmla="*/ 511 w 567"/>
                  <a:gd name="T11" fmla="*/ 368 h 765"/>
                  <a:gd name="T12" fmla="*/ 454 w 567"/>
                  <a:gd name="T13" fmla="*/ 311 h 765"/>
                  <a:gd name="T14" fmla="*/ 482 w 567"/>
                  <a:gd name="T15" fmla="*/ 226 h 765"/>
                  <a:gd name="T16" fmla="*/ 426 w 567"/>
                  <a:gd name="T17" fmla="*/ 141 h 765"/>
                  <a:gd name="T18" fmla="*/ 397 w 567"/>
                  <a:gd name="T19" fmla="*/ 113 h 765"/>
                  <a:gd name="T20" fmla="*/ 397 w 567"/>
                  <a:gd name="T21" fmla="*/ 85 h 765"/>
                  <a:gd name="T22" fmla="*/ 284 w 567"/>
                  <a:gd name="T23" fmla="*/ 28 h 765"/>
                  <a:gd name="T24" fmla="*/ 227 w 567"/>
                  <a:gd name="T25" fmla="*/ 56 h 765"/>
                  <a:gd name="T26" fmla="*/ 114 w 567"/>
                  <a:gd name="T27" fmla="*/ 0 h 765"/>
                  <a:gd name="T28" fmla="*/ 29 w 567"/>
                  <a:gd name="T29" fmla="*/ 28 h 765"/>
                  <a:gd name="T30" fmla="*/ 0 w 567"/>
                  <a:gd name="T31" fmla="*/ 283 h 765"/>
                  <a:gd name="T32" fmla="*/ 0 w 567"/>
                  <a:gd name="T33" fmla="*/ 311 h 765"/>
                  <a:gd name="T34" fmla="*/ 114 w 567"/>
                  <a:gd name="T35" fmla="*/ 453 h 765"/>
                  <a:gd name="T36" fmla="*/ 57 w 567"/>
                  <a:gd name="T37" fmla="*/ 482 h 765"/>
                  <a:gd name="T38" fmla="*/ 85 w 567"/>
                  <a:gd name="T39" fmla="*/ 538 h 765"/>
                  <a:gd name="T40" fmla="*/ 170 w 567"/>
                  <a:gd name="T41" fmla="*/ 567 h 765"/>
                  <a:gd name="T42" fmla="*/ 199 w 567"/>
                  <a:gd name="T43" fmla="*/ 652 h 765"/>
                  <a:gd name="T44" fmla="*/ 426 w 567"/>
                  <a:gd name="T45" fmla="*/ 765 h 765"/>
                  <a:gd name="T46" fmla="*/ 482 w 567"/>
                  <a:gd name="T47" fmla="*/ 652 h 765"/>
                  <a:gd name="T48" fmla="*/ 539 w 567"/>
                  <a:gd name="T49" fmla="*/ 680 h 765"/>
                  <a:gd name="T50" fmla="*/ 567 w 567"/>
                  <a:gd name="T51" fmla="*/ 652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67" h="765">
                    <a:moveTo>
                      <a:pt x="567" y="652"/>
                    </a:moveTo>
                    <a:lnTo>
                      <a:pt x="511" y="595"/>
                    </a:lnTo>
                    <a:lnTo>
                      <a:pt x="426" y="538"/>
                    </a:lnTo>
                    <a:lnTo>
                      <a:pt x="454" y="510"/>
                    </a:lnTo>
                    <a:lnTo>
                      <a:pt x="511" y="482"/>
                    </a:lnTo>
                    <a:lnTo>
                      <a:pt x="511" y="368"/>
                    </a:lnTo>
                    <a:lnTo>
                      <a:pt x="454" y="311"/>
                    </a:lnTo>
                    <a:lnTo>
                      <a:pt x="482" y="226"/>
                    </a:lnTo>
                    <a:lnTo>
                      <a:pt x="426" y="141"/>
                    </a:lnTo>
                    <a:lnTo>
                      <a:pt x="397" y="113"/>
                    </a:lnTo>
                    <a:lnTo>
                      <a:pt x="397" y="85"/>
                    </a:lnTo>
                    <a:lnTo>
                      <a:pt x="284" y="28"/>
                    </a:lnTo>
                    <a:lnTo>
                      <a:pt x="227" y="56"/>
                    </a:lnTo>
                    <a:lnTo>
                      <a:pt x="114" y="0"/>
                    </a:lnTo>
                    <a:lnTo>
                      <a:pt x="29" y="28"/>
                    </a:lnTo>
                    <a:lnTo>
                      <a:pt x="0" y="283"/>
                    </a:lnTo>
                    <a:lnTo>
                      <a:pt x="0" y="311"/>
                    </a:lnTo>
                    <a:lnTo>
                      <a:pt x="114" y="453"/>
                    </a:lnTo>
                    <a:lnTo>
                      <a:pt x="57" y="482"/>
                    </a:lnTo>
                    <a:lnTo>
                      <a:pt x="85" y="538"/>
                    </a:lnTo>
                    <a:lnTo>
                      <a:pt x="170" y="567"/>
                    </a:lnTo>
                    <a:lnTo>
                      <a:pt x="199" y="652"/>
                    </a:lnTo>
                    <a:lnTo>
                      <a:pt x="426" y="765"/>
                    </a:lnTo>
                    <a:lnTo>
                      <a:pt x="482" y="652"/>
                    </a:lnTo>
                    <a:lnTo>
                      <a:pt x="539" y="680"/>
                    </a:lnTo>
                    <a:lnTo>
                      <a:pt x="567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2088" y="5705"/>
                <a:ext cx="681" cy="907"/>
              </a:xfrm>
              <a:custGeom>
                <a:avLst/>
                <a:gdLst>
                  <a:gd name="T0" fmla="*/ 227 w 681"/>
                  <a:gd name="T1" fmla="*/ 595 h 907"/>
                  <a:gd name="T2" fmla="*/ 199 w 681"/>
                  <a:gd name="T3" fmla="*/ 510 h 907"/>
                  <a:gd name="T4" fmla="*/ 256 w 681"/>
                  <a:gd name="T5" fmla="*/ 510 h 907"/>
                  <a:gd name="T6" fmla="*/ 256 w 681"/>
                  <a:gd name="T7" fmla="*/ 453 h 907"/>
                  <a:gd name="T8" fmla="*/ 199 w 681"/>
                  <a:gd name="T9" fmla="*/ 368 h 907"/>
                  <a:gd name="T10" fmla="*/ 86 w 681"/>
                  <a:gd name="T11" fmla="*/ 311 h 907"/>
                  <a:gd name="T12" fmla="*/ 57 w 681"/>
                  <a:gd name="T13" fmla="*/ 255 h 907"/>
                  <a:gd name="T14" fmla="*/ 86 w 681"/>
                  <a:gd name="T15" fmla="*/ 141 h 907"/>
                  <a:gd name="T16" fmla="*/ 29 w 681"/>
                  <a:gd name="T17" fmla="*/ 85 h 907"/>
                  <a:gd name="T18" fmla="*/ 29 w 681"/>
                  <a:gd name="T19" fmla="*/ 56 h 907"/>
                  <a:gd name="T20" fmla="*/ 0 w 681"/>
                  <a:gd name="T21" fmla="*/ 28 h 907"/>
                  <a:gd name="T22" fmla="*/ 29 w 681"/>
                  <a:gd name="T23" fmla="*/ 0 h 907"/>
                  <a:gd name="T24" fmla="*/ 256 w 681"/>
                  <a:gd name="T25" fmla="*/ 113 h 907"/>
                  <a:gd name="T26" fmla="*/ 312 w 681"/>
                  <a:gd name="T27" fmla="*/ 0 h 907"/>
                  <a:gd name="T28" fmla="*/ 369 w 681"/>
                  <a:gd name="T29" fmla="*/ 28 h 907"/>
                  <a:gd name="T30" fmla="*/ 397 w 681"/>
                  <a:gd name="T31" fmla="*/ 0 h 907"/>
                  <a:gd name="T32" fmla="*/ 426 w 681"/>
                  <a:gd name="T33" fmla="*/ 85 h 907"/>
                  <a:gd name="T34" fmla="*/ 482 w 681"/>
                  <a:gd name="T35" fmla="*/ 170 h 907"/>
                  <a:gd name="T36" fmla="*/ 539 w 681"/>
                  <a:gd name="T37" fmla="*/ 198 h 907"/>
                  <a:gd name="T38" fmla="*/ 539 w 681"/>
                  <a:gd name="T39" fmla="*/ 425 h 907"/>
                  <a:gd name="T40" fmla="*/ 596 w 681"/>
                  <a:gd name="T41" fmla="*/ 453 h 907"/>
                  <a:gd name="T42" fmla="*/ 567 w 681"/>
                  <a:gd name="T43" fmla="*/ 538 h 907"/>
                  <a:gd name="T44" fmla="*/ 653 w 681"/>
                  <a:gd name="T45" fmla="*/ 623 h 907"/>
                  <a:gd name="T46" fmla="*/ 681 w 681"/>
                  <a:gd name="T47" fmla="*/ 708 h 907"/>
                  <a:gd name="T48" fmla="*/ 596 w 681"/>
                  <a:gd name="T49" fmla="*/ 765 h 907"/>
                  <a:gd name="T50" fmla="*/ 596 w 681"/>
                  <a:gd name="T51" fmla="*/ 878 h 907"/>
                  <a:gd name="T52" fmla="*/ 482 w 681"/>
                  <a:gd name="T53" fmla="*/ 907 h 907"/>
                  <a:gd name="T54" fmla="*/ 426 w 681"/>
                  <a:gd name="T55" fmla="*/ 907 h 907"/>
                  <a:gd name="T56" fmla="*/ 284 w 681"/>
                  <a:gd name="T57" fmla="*/ 737 h 907"/>
                  <a:gd name="T58" fmla="*/ 341 w 681"/>
                  <a:gd name="T59" fmla="*/ 737 h 907"/>
                  <a:gd name="T60" fmla="*/ 369 w 681"/>
                  <a:gd name="T61" fmla="*/ 737 h 907"/>
                  <a:gd name="T62" fmla="*/ 341 w 681"/>
                  <a:gd name="T63" fmla="*/ 623 h 907"/>
                  <a:gd name="T64" fmla="*/ 227 w 681"/>
                  <a:gd name="T65" fmla="*/ 595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1" h="907">
                    <a:moveTo>
                      <a:pt x="227" y="595"/>
                    </a:moveTo>
                    <a:lnTo>
                      <a:pt x="199" y="510"/>
                    </a:lnTo>
                    <a:lnTo>
                      <a:pt x="256" y="510"/>
                    </a:lnTo>
                    <a:lnTo>
                      <a:pt x="256" y="453"/>
                    </a:lnTo>
                    <a:lnTo>
                      <a:pt x="199" y="368"/>
                    </a:lnTo>
                    <a:lnTo>
                      <a:pt x="86" y="311"/>
                    </a:lnTo>
                    <a:lnTo>
                      <a:pt x="57" y="255"/>
                    </a:lnTo>
                    <a:lnTo>
                      <a:pt x="86" y="141"/>
                    </a:lnTo>
                    <a:lnTo>
                      <a:pt x="29" y="85"/>
                    </a:lnTo>
                    <a:lnTo>
                      <a:pt x="29" y="56"/>
                    </a:lnTo>
                    <a:lnTo>
                      <a:pt x="0" y="28"/>
                    </a:lnTo>
                    <a:lnTo>
                      <a:pt x="29" y="0"/>
                    </a:lnTo>
                    <a:lnTo>
                      <a:pt x="256" y="113"/>
                    </a:lnTo>
                    <a:lnTo>
                      <a:pt x="312" y="0"/>
                    </a:lnTo>
                    <a:lnTo>
                      <a:pt x="369" y="28"/>
                    </a:lnTo>
                    <a:lnTo>
                      <a:pt x="397" y="0"/>
                    </a:lnTo>
                    <a:lnTo>
                      <a:pt x="426" y="85"/>
                    </a:lnTo>
                    <a:lnTo>
                      <a:pt x="482" y="170"/>
                    </a:lnTo>
                    <a:lnTo>
                      <a:pt x="539" y="198"/>
                    </a:lnTo>
                    <a:lnTo>
                      <a:pt x="539" y="425"/>
                    </a:lnTo>
                    <a:lnTo>
                      <a:pt x="596" y="453"/>
                    </a:lnTo>
                    <a:lnTo>
                      <a:pt x="567" y="538"/>
                    </a:lnTo>
                    <a:lnTo>
                      <a:pt x="653" y="623"/>
                    </a:lnTo>
                    <a:lnTo>
                      <a:pt x="681" y="708"/>
                    </a:lnTo>
                    <a:lnTo>
                      <a:pt x="596" y="765"/>
                    </a:lnTo>
                    <a:lnTo>
                      <a:pt x="596" y="878"/>
                    </a:lnTo>
                    <a:lnTo>
                      <a:pt x="482" y="907"/>
                    </a:lnTo>
                    <a:lnTo>
                      <a:pt x="426" y="907"/>
                    </a:lnTo>
                    <a:lnTo>
                      <a:pt x="284" y="737"/>
                    </a:lnTo>
                    <a:lnTo>
                      <a:pt x="341" y="737"/>
                    </a:lnTo>
                    <a:lnTo>
                      <a:pt x="369" y="737"/>
                    </a:lnTo>
                    <a:lnTo>
                      <a:pt x="341" y="623"/>
                    </a:lnTo>
                    <a:lnTo>
                      <a:pt x="227" y="5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1720" y="5421"/>
                <a:ext cx="624" cy="907"/>
              </a:xfrm>
              <a:custGeom>
                <a:avLst/>
                <a:gdLst>
                  <a:gd name="T0" fmla="*/ 595 w 624"/>
                  <a:gd name="T1" fmla="*/ 879 h 907"/>
                  <a:gd name="T2" fmla="*/ 510 w 624"/>
                  <a:gd name="T3" fmla="*/ 879 h 907"/>
                  <a:gd name="T4" fmla="*/ 482 w 624"/>
                  <a:gd name="T5" fmla="*/ 822 h 907"/>
                  <a:gd name="T6" fmla="*/ 340 w 624"/>
                  <a:gd name="T7" fmla="*/ 907 h 907"/>
                  <a:gd name="T8" fmla="*/ 227 w 624"/>
                  <a:gd name="T9" fmla="*/ 737 h 907"/>
                  <a:gd name="T10" fmla="*/ 0 w 624"/>
                  <a:gd name="T11" fmla="*/ 737 h 907"/>
                  <a:gd name="T12" fmla="*/ 0 w 624"/>
                  <a:gd name="T13" fmla="*/ 624 h 907"/>
                  <a:gd name="T14" fmla="*/ 57 w 624"/>
                  <a:gd name="T15" fmla="*/ 567 h 907"/>
                  <a:gd name="T16" fmla="*/ 57 w 624"/>
                  <a:gd name="T17" fmla="*/ 510 h 907"/>
                  <a:gd name="T18" fmla="*/ 0 w 624"/>
                  <a:gd name="T19" fmla="*/ 369 h 907"/>
                  <a:gd name="T20" fmla="*/ 57 w 624"/>
                  <a:gd name="T21" fmla="*/ 312 h 907"/>
                  <a:gd name="T22" fmla="*/ 57 w 624"/>
                  <a:gd name="T23" fmla="*/ 255 h 907"/>
                  <a:gd name="T24" fmla="*/ 142 w 624"/>
                  <a:gd name="T25" fmla="*/ 227 h 907"/>
                  <a:gd name="T26" fmla="*/ 170 w 624"/>
                  <a:gd name="T27" fmla="*/ 142 h 907"/>
                  <a:gd name="T28" fmla="*/ 170 w 624"/>
                  <a:gd name="T29" fmla="*/ 0 h 907"/>
                  <a:gd name="T30" fmla="*/ 255 w 624"/>
                  <a:gd name="T31" fmla="*/ 114 h 907"/>
                  <a:gd name="T32" fmla="*/ 283 w 624"/>
                  <a:gd name="T33" fmla="*/ 170 h 907"/>
                  <a:gd name="T34" fmla="*/ 368 w 624"/>
                  <a:gd name="T35" fmla="*/ 199 h 907"/>
                  <a:gd name="T36" fmla="*/ 397 w 624"/>
                  <a:gd name="T37" fmla="*/ 284 h 907"/>
                  <a:gd name="T38" fmla="*/ 368 w 624"/>
                  <a:gd name="T39" fmla="*/ 312 h 907"/>
                  <a:gd name="T40" fmla="*/ 397 w 624"/>
                  <a:gd name="T41" fmla="*/ 340 h 907"/>
                  <a:gd name="T42" fmla="*/ 397 w 624"/>
                  <a:gd name="T43" fmla="*/ 369 h 907"/>
                  <a:gd name="T44" fmla="*/ 454 w 624"/>
                  <a:gd name="T45" fmla="*/ 425 h 907"/>
                  <a:gd name="T46" fmla="*/ 425 w 624"/>
                  <a:gd name="T47" fmla="*/ 539 h 907"/>
                  <a:gd name="T48" fmla="*/ 454 w 624"/>
                  <a:gd name="T49" fmla="*/ 595 h 907"/>
                  <a:gd name="T50" fmla="*/ 567 w 624"/>
                  <a:gd name="T51" fmla="*/ 652 h 907"/>
                  <a:gd name="T52" fmla="*/ 624 w 624"/>
                  <a:gd name="T53" fmla="*/ 737 h 907"/>
                  <a:gd name="T54" fmla="*/ 624 w 624"/>
                  <a:gd name="T55" fmla="*/ 794 h 907"/>
                  <a:gd name="T56" fmla="*/ 567 w 624"/>
                  <a:gd name="T57" fmla="*/ 794 h 907"/>
                  <a:gd name="T58" fmla="*/ 595 w 624"/>
                  <a:gd name="T59" fmla="*/ 879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24" h="907">
                    <a:moveTo>
                      <a:pt x="595" y="879"/>
                    </a:moveTo>
                    <a:lnTo>
                      <a:pt x="510" y="879"/>
                    </a:lnTo>
                    <a:lnTo>
                      <a:pt x="482" y="822"/>
                    </a:lnTo>
                    <a:lnTo>
                      <a:pt x="340" y="907"/>
                    </a:lnTo>
                    <a:lnTo>
                      <a:pt x="227" y="737"/>
                    </a:lnTo>
                    <a:lnTo>
                      <a:pt x="0" y="737"/>
                    </a:lnTo>
                    <a:lnTo>
                      <a:pt x="0" y="624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369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142" y="227"/>
                    </a:lnTo>
                    <a:lnTo>
                      <a:pt x="170" y="142"/>
                    </a:lnTo>
                    <a:lnTo>
                      <a:pt x="170" y="0"/>
                    </a:lnTo>
                    <a:lnTo>
                      <a:pt x="255" y="114"/>
                    </a:lnTo>
                    <a:lnTo>
                      <a:pt x="283" y="170"/>
                    </a:lnTo>
                    <a:lnTo>
                      <a:pt x="368" y="199"/>
                    </a:lnTo>
                    <a:lnTo>
                      <a:pt x="397" y="284"/>
                    </a:lnTo>
                    <a:lnTo>
                      <a:pt x="368" y="312"/>
                    </a:lnTo>
                    <a:lnTo>
                      <a:pt x="397" y="340"/>
                    </a:lnTo>
                    <a:lnTo>
                      <a:pt x="397" y="369"/>
                    </a:lnTo>
                    <a:lnTo>
                      <a:pt x="454" y="425"/>
                    </a:lnTo>
                    <a:lnTo>
                      <a:pt x="425" y="539"/>
                    </a:lnTo>
                    <a:lnTo>
                      <a:pt x="454" y="595"/>
                    </a:lnTo>
                    <a:lnTo>
                      <a:pt x="567" y="652"/>
                    </a:lnTo>
                    <a:lnTo>
                      <a:pt x="624" y="737"/>
                    </a:lnTo>
                    <a:lnTo>
                      <a:pt x="624" y="794"/>
                    </a:lnTo>
                    <a:lnTo>
                      <a:pt x="567" y="794"/>
                    </a:lnTo>
                    <a:lnTo>
                      <a:pt x="595" y="87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2107626" y="2581473"/>
              <a:ext cx="6068354" cy="8145391"/>
              <a:chOff x="2107626" y="2581473"/>
              <a:chExt cx="6068354" cy="8145391"/>
            </a:xfrm>
          </p:grpSpPr>
          <p:sp>
            <p:nvSpPr>
              <p:cNvPr id="83" name="正方形/長方形 82"/>
              <p:cNvSpPr/>
              <p:nvPr/>
            </p:nvSpPr>
            <p:spPr>
              <a:xfrm>
                <a:off x="2107626" y="75139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大津市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6100408" y="25814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長浜市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4297729" y="7721652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近江八幡市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5919831" y="63171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彦根市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2725383" y="92870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草津市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3067232" y="842504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守山市</a:t>
                </a: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5436613" y="104190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甲賀市</a:t>
                </a: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3555218" y="963250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栗東市</a:t>
                </a: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3880290" y="84892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野洲市</a:t>
                </a: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4321384" y="96187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湖南市</a:t>
                </a: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2648964" y="47035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高島市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6610791" y="820916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東近江市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7433469" y="47036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米原市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6168232" y="942697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日野町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4654769" y="88353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竜王町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6145213" y="73453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愛荘町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5748997" y="681528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豊郷町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6491508" y="682863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甲良町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7198165" y="67033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多賀町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4654768" y="59055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琵琶湖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7554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00150" y="279400"/>
            <a:ext cx="7470775" cy="12242800"/>
            <a:chOff x="1200150" y="279400"/>
            <a:chExt cx="7470775" cy="12242800"/>
          </a:xfrm>
        </p:grpSpPr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2279650" y="2890838"/>
              <a:ext cx="4500563" cy="7110412"/>
            </a:xfrm>
            <a:custGeom>
              <a:avLst/>
              <a:gdLst>
                <a:gd name="T0" fmla="*/ 341 w 2835"/>
                <a:gd name="T1" fmla="*/ 4196 h 4479"/>
                <a:gd name="T2" fmla="*/ 284 w 2835"/>
                <a:gd name="T3" fmla="*/ 3969 h 4479"/>
                <a:gd name="T4" fmla="*/ 454 w 2835"/>
                <a:gd name="T5" fmla="*/ 3855 h 4479"/>
                <a:gd name="T6" fmla="*/ 511 w 2835"/>
                <a:gd name="T7" fmla="*/ 3685 h 4479"/>
                <a:gd name="T8" fmla="*/ 511 w 2835"/>
                <a:gd name="T9" fmla="*/ 3572 h 4479"/>
                <a:gd name="T10" fmla="*/ 567 w 2835"/>
                <a:gd name="T11" fmla="*/ 3232 h 4479"/>
                <a:gd name="T12" fmla="*/ 794 w 2835"/>
                <a:gd name="T13" fmla="*/ 3288 h 4479"/>
                <a:gd name="T14" fmla="*/ 908 w 2835"/>
                <a:gd name="T15" fmla="*/ 3175 h 4479"/>
                <a:gd name="T16" fmla="*/ 1078 w 2835"/>
                <a:gd name="T17" fmla="*/ 3118 h 4479"/>
                <a:gd name="T18" fmla="*/ 1191 w 2835"/>
                <a:gd name="T19" fmla="*/ 3118 h 4479"/>
                <a:gd name="T20" fmla="*/ 1361 w 2835"/>
                <a:gd name="T21" fmla="*/ 3062 h 4479"/>
                <a:gd name="T22" fmla="*/ 1418 w 2835"/>
                <a:gd name="T23" fmla="*/ 2721 h 4479"/>
                <a:gd name="T24" fmla="*/ 1701 w 2835"/>
                <a:gd name="T25" fmla="*/ 2608 h 4479"/>
                <a:gd name="T26" fmla="*/ 1758 w 2835"/>
                <a:gd name="T27" fmla="*/ 2438 h 4479"/>
                <a:gd name="T28" fmla="*/ 2042 w 2835"/>
                <a:gd name="T29" fmla="*/ 2381 h 4479"/>
                <a:gd name="T30" fmla="*/ 2098 w 2835"/>
                <a:gd name="T31" fmla="*/ 2268 h 4479"/>
                <a:gd name="T32" fmla="*/ 2268 w 2835"/>
                <a:gd name="T33" fmla="*/ 2211 h 4479"/>
                <a:gd name="T34" fmla="*/ 2382 w 2835"/>
                <a:gd name="T35" fmla="*/ 2098 h 4479"/>
                <a:gd name="T36" fmla="*/ 2495 w 2835"/>
                <a:gd name="T37" fmla="*/ 2041 h 4479"/>
                <a:gd name="T38" fmla="*/ 2552 w 2835"/>
                <a:gd name="T39" fmla="*/ 1927 h 4479"/>
                <a:gd name="T40" fmla="*/ 2665 w 2835"/>
                <a:gd name="T41" fmla="*/ 1871 h 4479"/>
                <a:gd name="T42" fmla="*/ 2722 w 2835"/>
                <a:gd name="T43" fmla="*/ 1644 h 4479"/>
                <a:gd name="T44" fmla="*/ 2779 w 2835"/>
                <a:gd name="T45" fmla="*/ 1474 h 4479"/>
                <a:gd name="T46" fmla="*/ 2779 w 2835"/>
                <a:gd name="T47" fmla="*/ 1247 h 4479"/>
                <a:gd name="T48" fmla="*/ 2722 w 2835"/>
                <a:gd name="T49" fmla="*/ 1077 h 4479"/>
                <a:gd name="T50" fmla="*/ 2325 w 2835"/>
                <a:gd name="T51" fmla="*/ 850 h 4479"/>
                <a:gd name="T52" fmla="*/ 2268 w 2835"/>
                <a:gd name="T53" fmla="*/ 623 h 4479"/>
                <a:gd name="T54" fmla="*/ 2268 w 2835"/>
                <a:gd name="T55" fmla="*/ 510 h 4479"/>
                <a:gd name="T56" fmla="*/ 2212 w 2835"/>
                <a:gd name="T57" fmla="*/ 56 h 4479"/>
                <a:gd name="T58" fmla="*/ 2042 w 2835"/>
                <a:gd name="T59" fmla="*/ 0 h 4479"/>
                <a:gd name="T60" fmla="*/ 1985 w 2835"/>
                <a:gd name="T61" fmla="*/ 567 h 4479"/>
                <a:gd name="T62" fmla="*/ 1928 w 2835"/>
                <a:gd name="T63" fmla="*/ 510 h 4479"/>
                <a:gd name="T64" fmla="*/ 1815 w 2835"/>
                <a:gd name="T65" fmla="*/ 226 h 4479"/>
                <a:gd name="T66" fmla="*/ 1645 w 2835"/>
                <a:gd name="T67" fmla="*/ 397 h 4479"/>
                <a:gd name="T68" fmla="*/ 1531 w 2835"/>
                <a:gd name="T69" fmla="*/ 397 h 4479"/>
                <a:gd name="T70" fmla="*/ 1361 w 2835"/>
                <a:gd name="T71" fmla="*/ 453 h 4479"/>
                <a:gd name="T72" fmla="*/ 1304 w 2835"/>
                <a:gd name="T73" fmla="*/ 567 h 4479"/>
                <a:gd name="T74" fmla="*/ 1191 w 2835"/>
                <a:gd name="T75" fmla="*/ 850 h 4479"/>
                <a:gd name="T76" fmla="*/ 1304 w 2835"/>
                <a:gd name="T77" fmla="*/ 1247 h 4479"/>
                <a:gd name="T78" fmla="*/ 1418 w 2835"/>
                <a:gd name="T79" fmla="*/ 1304 h 4479"/>
                <a:gd name="T80" fmla="*/ 1475 w 2835"/>
                <a:gd name="T81" fmla="*/ 1644 h 4479"/>
                <a:gd name="T82" fmla="*/ 1248 w 2835"/>
                <a:gd name="T83" fmla="*/ 1701 h 4479"/>
                <a:gd name="T84" fmla="*/ 1078 w 2835"/>
                <a:gd name="T85" fmla="*/ 1984 h 4479"/>
                <a:gd name="T86" fmla="*/ 908 w 2835"/>
                <a:gd name="T87" fmla="*/ 2041 h 4479"/>
                <a:gd name="T88" fmla="*/ 794 w 2835"/>
                <a:gd name="T89" fmla="*/ 2211 h 4479"/>
                <a:gd name="T90" fmla="*/ 681 w 2835"/>
                <a:gd name="T91" fmla="*/ 2268 h 4479"/>
                <a:gd name="T92" fmla="*/ 624 w 2835"/>
                <a:gd name="T93" fmla="*/ 2438 h 4479"/>
                <a:gd name="T94" fmla="*/ 397 w 2835"/>
                <a:gd name="T95" fmla="*/ 2608 h 4479"/>
                <a:gd name="T96" fmla="*/ 511 w 2835"/>
                <a:gd name="T97" fmla="*/ 3005 h 4479"/>
                <a:gd name="T98" fmla="*/ 397 w 2835"/>
                <a:gd name="T99" fmla="*/ 3062 h 4479"/>
                <a:gd name="T100" fmla="*/ 454 w 2835"/>
                <a:gd name="T101" fmla="*/ 3345 h 4479"/>
                <a:gd name="T102" fmla="*/ 284 w 2835"/>
                <a:gd name="T103" fmla="*/ 3402 h 4479"/>
                <a:gd name="T104" fmla="*/ 227 w 2835"/>
                <a:gd name="T105" fmla="*/ 3629 h 4479"/>
                <a:gd name="T106" fmla="*/ 114 w 2835"/>
                <a:gd name="T107" fmla="*/ 3742 h 4479"/>
                <a:gd name="T108" fmla="*/ 57 w 2835"/>
                <a:gd name="T109" fmla="*/ 3969 h 4479"/>
                <a:gd name="T110" fmla="*/ 170 w 2835"/>
                <a:gd name="T111" fmla="*/ 4252 h 4479"/>
                <a:gd name="T112" fmla="*/ 227 w 2835"/>
                <a:gd name="T113" fmla="*/ 4479 h 4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35" h="4479">
                  <a:moveTo>
                    <a:pt x="284" y="4479"/>
                  </a:moveTo>
                  <a:lnTo>
                    <a:pt x="284" y="4196"/>
                  </a:lnTo>
                  <a:lnTo>
                    <a:pt x="341" y="4196"/>
                  </a:lnTo>
                  <a:lnTo>
                    <a:pt x="341" y="4025"/>
                  </a:lnTo>
                  <a:lnTo>
                    <a:pt x="284" y="4025"/>
                  </a:lnTo>
                  <a:lnTo>
                    <a:pt x="284" y="3969"/>
                  </a:lnTo>
                  <a:lnTo>
                    <a:pt x="341" y="3969"/>
                  </a:lnTo>
                  <a:lnTo>
                    <a:pt x="341" y="3855"/>
                  </a:lnTo>
                  <a:lnTo>
                    <a:pt x="454" y="3855"/>
                  </a:lnTo>
                  <a:lnTo>
                    <a:pt x="454" y="3629"/>
                  </a:lnTo>
                  <a:lnTo>
                    <a:pt x="511" y="3629"/>
                  </a:lnTo>
                  <a:lnTo>
                    <a:pt x="511" y="3685"/>
                  </a:lnTo>
                  <a:lnTo>
                    <a:pt x="567" y="3685"/>
                  </a:lnTo>
                  <a:lnTo>
                    <a:pt x="567" y="3572"/>
                  </a:lnTo>
                  <a:lnTo>
                    <a:pt x="511" y="3572"/>
                  </a:lnTo>
                  <a:lnTo>
                    <a:pt x="511" y="3288"/>
                  </a:lnTo>
                  <a:lnTo>
                    <a:pt x="567" y="3288"/>
                  </a:lnTo>
                  <a:lnTo>
                    <a:pt x="567" y="3232"/>
                  </a:lnTo>
                  <a:lnTo>
                    <a:pt x="624" y="3232"/>
                  </a:lnTo>
                  <a:lnTo>
                    <a:pt x="624" y="3288"/>
                  </a:lnTo>
                  <a:lnTo>
                    <a:pt x="794" y="3288"/>
                  </a:lnTo>
                  <a:lnTo>
                    <a:pt x="794" y="3118"/>
                  </a:lnTo>
                  <a:lnTo>
                    <a:pt x="908" y="3118"/>
                  </a:lnTo>
                  <a:lnTo>
                    <a:pt x="908" y="3175"/>
                  </a:lnTo>
                  <a:lnTo>
                    <a:pt x="1021" y="3175"/>
                  </a:lnTo>
                  <a:lnTo>
                    <a:pt x="1021" y="3118"/>
                  </a:lnTo>
                  <a:lnTo>
                    <a:pt x="1078" y="3118"/>
                  </a:lnTo>
                  <a:lnTo>
                    <a:pt x="1078" y="3062"/>
                  </a:lnTo>
                  <a:lnTo>
                    <a:pt x="1191" y="3062"/>
                  </a:lnTo>
                  <a:lnTo>
                    <a:pt x="1191" y="3118"/>
                  </a:lnTo>
                  <a:lnTo>
                    <a:pt x="1304" y="3118"/>
                  </a:lnTo>
                  <a:lnTo>
                    <a:pt x="1304" y="3062"/>
                  </a:lnTo>
                  <a:lnTo>
                    <a:pt x="1361" y="3062"/>
                  </a:lnTo>
                  <a:lnTo>
                    <a:pt x="1361" y="2835"/>
                  </a:lnTo>
                  <a:lnTo>
                    <a:pt x="1418" y="2835"/>
                  </a:lnTo>
                  <a:lnTo>
                    <a:pt x="1418" y="2721"/>
                  </a:lnTo>
                  <a:lnTo>
                    <a:pt x="1531" y="2721"/>
                  </a:lnTo>
                  <a:lnTo>
                    <a:pt x="1531" y="2608"/>
                  </a:lnTo>
                  <a:lnTo>
                    <a:pt x="1701" y="2608"/>
                  </a:lnTo>
                  <a:lnTo>
                    <a:pt x="1701" y="2495"/>
                  </a:lnTo>
                  <a:lnTo>
                    <a:pt x="1758" y="2495"/>
                  </a:lnTo>
                  <a:lnTo>
                    <a:pt x="1758" y="2438"/>
                  </a:lnTo>
                  <a:lnTo>
                    <a:pt x="1928" y="2438"/>
                  </a:lnTo>
                  <a:lnTo>
                    <a:pt x="1928" y="2381"/>
                  </a:lnTo>
                  <a:lnTo>
                    <a:pt x="2042" y="2381"/>
                  </a:lnTo>
                  <a:lnTo>
                    <a:pt x="2042" y="2324"/>
                  </a:lnTo>
                  <a:lnTo>
                    <a:pt x="2098" y="2324"/>
                  </a:lnTo>
                  <a:lnTo>
                    <a:pt x="2098" y="2268"/>
                  </a:lnTo>
                  <a:lnTo>
                    <a:pt x="2155" y="2268"/>
                  </a:lnTo>
                  <a:lnTo>
                    <a:pt x="2155" y="2211"/>
                  </a:lnTo>
                  <a:lnTo>
                    <a:pt x="2268" y="2211"/>
                  </a:lnTo>
                  <a:lnTo>
                    <a:pt x="2268" y="2154"/>
                  </a:lnTo>
                  <a:lnTo>
                    <a:pt x="2382" y="2154"/>
                  </a:lnTo>
                  <a:lnTo>
                    <a:pt x="2382" y="2098"/>
                  </a:lnTo>
                  <a:lnTo>
                    <a:pt x="2439" y="2098"/>
                  </a:lnTo>
                  <a:lnTo>
                    <a:pt x="2439" y="2041"/>
                  </a:lnTo>
                  <a:lnTo>
                    <a:pt x="2495" y="2041"/>
                  </a:lnTo>
                  <a:lnTo>
                    <a:pt x="2495" y="1984"/>
                  </a:lnTo>
                  <a:lnTo>
                    <a:pt x="2552" y="1984"/>
                  </a:lnTo>
                  <a:lnTo>
                    <a:pt x="2552" y="1927"/>
                  </a:lnTo>
                  <a:lnTo>
                    <a:pt x="2609" y="1927"/>
                  </a:lnTo>
                  <a:lnTo>
                    <a:pt x="2609" y="1871"/>
                  </a:lnTo>
                  <a:lnTo>
                    <a:pt x="2665" y="1871"/>
                  </a:lnTo>
                  <a:lnTo>
                    <a:pt x="2665" y="1757"/>
                  </a:lnTo>
                  <a:lnTo>
                    <a:pt x="2722" y="1757"/>
                  </a:lnTo>
                  <a:lnTo>
                    <a:pt x="2722" y="1644"/>
                  </a:lnTo>
                  <a:lnTo>
                    <a:pt x="2722" y="1587"/>
                  </a:lnTo>
                  <a:lnTo>
                    <a:pt x="2779" y="1587"/>
                  </a:lnTo>
                  <a:lnTo>
                    <a:pt x="2779" y="1474"/>
                  </a:lnTo>
                  <a:lnTo>
                    <a:pt x="2835" y="1474"/>
                  </a:lnTo>
                  <a:lnTo>
                    <a:pt x="2835" y="1247"/>
                  </a:lnTo>
                  <a:lnTo>
                    <a:pt x="2779" y="1247"/>
                  </a:lnTo>
                  <a:lnTo>
                    <a:pt x="2779" y="1190"/>
                  </a:lnTo>
                  <a:lnTo>
                    <a:pt x="2722" y="1190"/>
                  </a:lnTo>
                  <a:lnTo>
                    <a:pt x="2722" y="1077"/>
                  </a:lnTo>
                  <a:lnTo>
                    <a:pt x="2382" y="1077"/>
                  </a:lnTo>
                  <a:lnTo>
                    <a:pt x="2382" y="850"/>
                  </a:lnTo>
                  <a:lnTo>
                    <a:pt x="2325" y="850"/>
                  </a:lnTo>
                  <a:lnTo>
                    <a:pt x="2325" y="737"/>
                  </a:lnTo>
                  <a:lnTo>
                    <a:pt x="2268" y="737"/>
                  </a:lnTo>
                  <a:lnTo>
                    <a:pt x="2268" y="623"/>
                  </a:lnTo>
                  <a:lnTo>
                    <a:pt x="2212" y="623"/>
                  </a:lnTo>
                  <a:lnTo>
                    <a:pt x="2212" y="507"/>
                  </a:lnTo>
                  <a:lnTo>
                    <a:pt x="2268" y="510"/>
                  </a:lnTo>
                  <a:lnTo>
                    <a:pt x="2268" y="340"/>
                  </a:lnTo>
                  <a:lnTo>
                    <a:pt x="2212" y="340"/>
                  </a:lnTo>
                  <a:lnTo>
                    <a:pt x="2212" y="56"/>
                  </a:lnTo>
                  <a:lnTo>
                    <a:pt x="2098" y="56"/>
                  </a:lnTo>
                  <a:lnTo>
                    <a:pt x="2098" y="0"/>
                  </a:lnTo>
                  <a:lnTo>
                    <a:pt x="2042" y="0"/>
                  </a:lnTo>
                  <a:lnTo>
                    <a:pt x="2042" y="226"/>
                  </a:lnTo>
                  <a:lnTo>
                    <a:pt x="1985" y="226"/>
                  </a:lnTo>
                  <a:lnTo>
                    <a:pt x="1985" y="567"/>
                  </a:lnTo>
                  <a:lnTo>
                    <a:pt x="1872" y="567"/>
                  </a:lnTo>
                  <a:lnTo>
                    <a:pt x="1872" y="510"/>
                  </a:lnTo>
                  <a:lnTo>
                    <a:pt x="1928" y="510"/>
                  </a:lnTo>
                  <a:lnTo>
                    <a:pt x="1928" y="453"/>
                  </a:lnTo>
                  <a:lnTo>
                    <a:pt x="1815" y="453"/>
                  </a:lnTo>
                  <a:lnTo>
                    <a:pt x="1815" y="226"/>
                  </a:lnTo>
                  <a:lnTo>
                    <a:pt x="1701" y="226"/>
                  </a:lnTo>
                  <a:lnTo>
                    <a:pt x="1701" y="397"/>
                  </a:lnTo>
                  <a:lnTo>
                    <a:pt x="1645" y="397"/>
                  </a:lnTo>
                  <a:lnTo>
                    <a:pt x="1645" y="510"/>
                  </a:lnTo>
                  <a:lnTo>
                    <a:pt x="1531" y="510"/>
                  </a:lnTo>
                  <a:lnTo>
                    <a:pt x="1531" y="397"/>
                  </a:lnTo>
                  <a:lnTo>
                    <a:pt x="1418" y="397"/>
                  </a:lnTo>
                  <a:lnTo>
                    <a:pt x="1418" y="453"/>
                  </a:lnTo>
                  <a:lnTo>
                    <a:pt x="1361" y="453"/>
                  </a:lnTo>
                  <a:lnTo>
                    <a:pt x="1361" y="510"/>
                  </a:lnTo>
                  <a:lnTo>
                    <a:pt x="1304" y="510"/>
                  </a:lnTo>
                  <a:lnTo>
                    <a:pt x="1304" y="567"/>
                  </a:lnTo>
                  <a:lnTo>
                    <a:pt x="1248" y="567"/>
                  </a:lnTo>
                  <a:lnTo>
                    <a:pt x="1248" y="850"/>
                  </a:lnTo>
                  <a:lnTo>
                    <a:pt x="1191" y="850"/>
                  </a:lnTo>
                  <a:lnTo>
                    <a:pt x="1191" y="1190"/>
                  </a:lnTo>
                  <a:lnTo>
                    <a:pt x="1304" y="1190"/>
                  </a:lnTo>
                  <a:lnTo>
                    <a:pt x="1304" y="1247"/>
                  </a:lnTo>
                  <a:lnTo>
                    <a:pt x="1361" y="1247"/>
                  </a:lnTo>
                  <a:lnTo>
                    <a:pt x="1361" y="1304"/>
                  </a:lnTo>
                  <a:lnTo>
                    <a:pt x="1418" y="1304"/>
                  </a:lnTo>
                  <a:lnTo>
                    <a:pt x="1418" y="1531"/>
                  </a:lnTo>
                  <a:lnTo>
                    <a:pt x="1475" y="1531"/>
                  </a:lnTo>
                  <a:lnTo>
                    <a:pt x="1475" y="1644"/>
                  </a:lnTo>
                  <a:lnTo>
                    <a:pt x="1304" y="1644"/>
                  </a:lnTo>
                  <a:lnTo>
                    <a:pt x="1304" y="1701"/>
                  </a:lnTo>
                  <a:lnTo>
                    <a:pt x="1248" y="1701"/>
                  </a:lnTo>
                  <a:lnTo>
                    <a:pt x="1248" y="1757"/>
                  </a:lnTo>
                  <a:lnTo>
                    <a:pt x="1078" y="1757"/>
                  </a:lnTo>
                  <a:lnTo>
                    <a:pt x="1078" y="1984"/>
                  </a:lnTo>
                  <a:lnTo>
                    <a:pt x="964" y="1984"/>
                  </a:lnTo>
                  <a:lnTo>
                    <a:pt x="964" y="2041"/>
                  </a:lnTo>
                  <a:lnTo>
                    <a:pt x="908" y="2041"/>
                  </a:lnTo>
                  <a:lnTo>
                    <a:pt x="908" y="2098"/>
                  </a:lnTo>
                  <a:lnTo>
                    <a:pt x="794" y="2098"/>
                  </a:lnTo>
                  <a:lnTo>
                    <a:pt x="794" y="2211"/>
                  </a:lnTo>
                  <a:lnTo>
                    <a:pt x="737" y="2211"/>
                  </a:lnTo>
                  <a:lnTo>
                    <a:pt x="737" y="2268"/>
                  </a:lnTo>
                  <a:lnTo>
                    <a:pt x="681" y="2268"/>
                  </a:lnTo>
                  <a:lnTo>
                    <a:pt x="681" y="2381"/>
                  </a:lnTo>
                  <a:lnTo>
                    <a:pt x="624" y="2381"/>
                  </a:lnTo>
                  <a:lnTo>
                    <a:pt x="624" y="2438"/>
                  </a:lnTo>
                  <a:lnTo>
                    <a:pt x="511" y="2438"/>
                  </a:lnTo>
                  <a:lnTo>
                    <a:pt x="511" y="2608"/>
                  </a:lnTo>
                  <a:lnTo>
                    <a:pt x="397" y="2608"/>
                  </a:lnTo>
                  <a:lnTo>
                    <a:pt x="397" y="2948"/>
                  </a:lnTo>
                  <a:lnTo>
                    <a:pt x="511" y="2948"/>
                  </a:lnTo>
                  <a:lnTo>
                    <a:pt x="511" y="3005"/>
                  </a:lnTo>
                  <a:lnTo>
                    <a:pt x="454" y="3005"/>
                  </a:lnTo>
                  <a:lnTo>
                    <a:pt x="454" y="3062"/>
                  </a:lnTo>
                  <a:lnTo>
                    <a:pt x="397" y="3062"/>
                  </a:lnTo>
                  <a:lnTo>
                    <a:pt x="397" y="3232"/>
                  </a:lnTo>
                  <a:lnTo>
                    <a:pt x="454" y="3232"/>
                  </a:lnTo>
                  <a:lnTo>
                    <a:pt x="454" y="3345"/>
                  </a:lnTo>
                  <a:lnTo>
                    <a:pt x="397" y="3345"/>
                  </a:lnTo>
                  <a:lnTo>
                    <a:pt x="397" y="3402"/>
                  </a:lnTo>
                  <a:lnTo>
                    <a:pt x="284" y="3402"/>
                  </a:lnTo>
                  <a:lnTo>
                    <a:pt x="284" y="3572"/>
                  </a:lnTo>
                  <a:lnTo>
                    <a:pt x="227" y="3572"/>
                  </a:lnTo>
                  <a:lnTo>
                    <a:pt x="227" y="3629"/>
                  </a:lnTo>
                  <a:lnTo>
                    <a:pt x="170" y="3629"/>
                  </a:lnTo>
                  <a:lnTo>
                    <a:pt x="170" y="3742"/>
                  </a:lnTo>
                  <a:lnTo>
                    <a:pt x="114" y="3742"/>
                  </a:lnTo>
                  <a:lnTo>
                    <a:pt x="114" y="3855"/>
                  </a:lnTo>
                  <a:lnTo>
                    <a:pt x="57" y="3855"/>
                  </a:lnTo>
                  <a:lnTo>
                    <a:pt x="57" y="3969"/>
                  </a:lnTo>
                  <a:lnTo>
                    <a:pt x="0" y="3969"/>
                  </a:lnTo>
                  <a:lnTo>
                    <a:pt x="0" y="4252"/>
                  </a:lnTo>
                  <a:lnTo>
                    <a:pt x="170" y="4252"/>
                  </a:lnTo>
                  <a:lnTo>
                    <a:pt x="170" y="4366"/>
                  </a:lnTo>
                  <a:lnTo>
                    <a:pt x="227" y="4366"/>
                  </a:lnTo>
                  <a:lnTo>
                    <a:pt x="227" y="4479"/>
                  </a:lnTo>
                  <a:lnTo>
                    <a:pt x="284" y="447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6669" name="Group 285"/>
            <p:cNvGrpSpPr>
              <a:grpSpLocks/>
            </p:cNvGrpSpPr>
            <p:nvPr/>
          </p:nvGrpSpPr>
          <p:grpSpPr bwMode="auto">
            <a:xfrm>
              <a:off x="1200150" y="279400"/>
              <a:ext cx="7470775" cy="12242800"/>
              <a:chOff x="756" y="176"/>
              <a:chExt cx="4706" cy="7712"/>
            </a:xfrm>
          </p:grpSpPr>
          <p:sp>
            <p:nvSpPr>
              <p:cNvPr id="16644" name="Freeform 260"/>
              <p:cNvSpPr>
                <a:spLocks/>
              </p:cNvSpPr>
              <p:nvPr/>
            </p:nvSpPr>
            <p:spPr bwMode="auto">
              <a:xfrm>
                <a:off x="1096" y="3748"/>
                <a:ext cx="1588" cy="3459"/>
              </a:xfrm>
              <a:custGeom>
                <a:avLst/>
                <a:gdLst>
                  <a:gd name="T0" fmla="*/ 567 w 1588"/>
                  <a:gd name="T1" fmla="*/ 2552 h 3459"/>
                  <a:gd name="T2" fmla="*/ 510 w 1588"/>
                  <a:gd name="T3" fmla="*/ 2325 h 3459"/>
                  <a:gd name="T4" fmla="*/ 397 w 1588"/>
                  <a:gd name="T5" fmla="*/ 2042 h 3459"/>
                  <a:gd name="T6" fmla="*/ 454 w 1588"/>
                  <a:gd name="T7" fmla="*/ 1815 h 3459"/>
                  <a:gd name="T8" fmla="*/ 567 w 1588"/>
                  <a:gd name="T9" fmla="*/ 1702 h 3459"/>
                  <a:gd name="T10" fmla="*/ 624 w 1588"/>
                  <a:gd name="T11" fmla="*/ 1475 h 3459"/>
                  <a:gd name="T12" fmla="*/ 794 w 1588"/>
                  <a:gd name="T13" fmla="*/ 1418 h 3459"/>
                  <a:gd name="T14" fmla="*/ 737 w 1588"/>
                  <a:gd name="T15" fmla="*/ 1135 h 3459"/>
                  <a:gd name="T16" fmla="*/ 851 w 1588"/>
                  <a:gd name="T17" fmla="*/ 1078 h 3459"/>
                  <a:gd name="T18" fmla="*/ 737 w 1588"/>
                  <a:gd name="T19" fmla="*/ 681 h 3459"/>
                  <a:gd name="T20" fmla="*/ 964 w 1588"/>
                  <a:gd name="T21" fmla="*/ 511 h 3459"/>
                  <a:gd name="T22" fmla="*/ 1021 w 1588"/>
                  <a:gd name="T23" fmla="*/ 341 h 3459"/>
                  <a:gd name="T24" fmla="*/ 1134 w 1588"/>
                  <a:gd name="T25" fmla="*/ 284 h 3459"/>
                  <a:gd name="T26" fmla="*/ 1191 w 1588"/>
                  <a:gd name="T27" fmla="*/ 114 h 3459"/>
                  <a:gd name="T28" fmla="*/ 964 w 1588"/>
                  <a:gd name="T29" fmla="*/ 57 h 3459"/>
                  <a:gd name="T30" fmla="*/ 907 w 1588"/>
                  <a:gd name="T31" fmla="*/ 171 h 3459"/>
                  <a:gd name="T32" fmla="*/ 624 w 1588"/>
                  <a:gd name="T33" fmla="*/ 114 h 3459"/>
                  <a:gd name="T34" fmla="*/ 567 w 1588"/>
                  <a:gd name="T35" fmla="*/ 0 h 3459"/>
                  <a:gd name="T36" fmla="*/ 227 w 1588"/>
                  <a:gd name="T37" fmla="*/ 114 h 3459"/>
                  <a:gd name="T38" fmla="*/ 170 w 1588"/>
                  <a:gd name="T39" fmla="*/ 454 h 3459"/>
                  <a:gd name="T40" fmla="*/ 170 w 1588"/>
                  <a:gd name="T41" fmla="*/ 681 h 3459"/>
                  <a:gd name="T42" fmla="*/ 227 w 1588"/>
                  <a:gd name="T43" fmla="*/ 1021 h 3459"/>
                  <a:gd name="T44" fmla="*/ 227 w 1588"/>
                  <a:gd name="T45" fmla="*/ 1078 h 3459"/>
                  <a:gd name="T46" fmla="*/ 170 w 1588"/>
                  <a:gd name="T47" fmla="*/ 1531 h 3459"/>
                  <a:gd name="T48" fmla="*/ 170 w 1588"/>
                  <a:gd name="T49" fmla="*/ 1645 h 3459"/>
                  <a:gd name="T50" fmla="*/ 114 w 1588"/>
                  <a:gd name="T51" fmla="*/ 1928 h 3459"/>
                  <a:gd name="T52" fmla="*/ 57 w 1588"/>
                  <a:gd name="T53" fmla="*/ 2098 h 3459"/>
                  <a:gd name="T54" fmla="*/ 170 w 1588"/>
                  <a:gd name="T55" fmla="*/ 2269 h 3459"/>
                  <a:gd name="T56" fmla="*/ 114 w 1588"/>
                  <a:gd name="T57" fmla="*/ 2325 h 3459"/>
                  <a:gd name="T58" fmla="*/ 227 w 1588"/>
                  <a:gd name="T59" fmla="*/ 2495 h 3459"/>
                  <a:gd name="T60" fmla="*/ 340 w 1588"/>
                  <a:gd name="T61" fmla="*/ 2722 h 3459"/>
                  <a:gd name="T62" fmla="*/ 397 w 1588"/>
                  <a:gd name="T63" fmla="*/ 3119 h 3459"/>
                  <a:gd name="T64" fmla="*/ 397 w 1588"/>
                  <a:gd name="T65" fmla="*/ 3289 h 3459"/>
                  <a:gd name="T66" fmla="*/ 454 w 1588"/>
                  <a:gd name="T67" fmla="*/ 3403 h 3459"/>
                  <a:gd name="T68" fmla="*/ 624 w 1588"/>
                  <a:gd name="T69" fmla="*/ 3459 h 3459"/>
                  <a:gd name="T70" fmla="*/ 681 w 1588"/>
                  <a:gd name="T71" fmla="*/ 3346 h 3459"/>
                  <a:gd name="T72" fmla="*/ 851 w 1588"/>
                  <a:gd name="T73" fmla="*/ 3289 h 3459"/>
                  <a:gd name="T74" fmla="*/ 1077 w 1588"/>
                  <a:gd name="T75" fmla="*/ 3289 h 3459"/>
                  <a:gd name="T76" fmla="*/ 1304 w 1588"/>
                  <a:gd name="T77" fmla="*/ 3119 h 3459"/>
                  <a:gd name="T78" fmla="*/ 1474 w 1588"/>
                  <a:gd name="T79" fmla="*/ 3006 h 3459"/>
                  <a:gd name="T80" fmla="*/ 1531 w 1588"/>
                  <a:gd name="T81" fmla="*/ 2949 h 3459"/>
                  <a:gd name="T82" fmla="*/ 1474 w 1588"/>
                  <a:gd name="T83" fmla="*/ 2836 h 3459"/>
                  <a:gd name="T84" fmla="*/ 1361 w 1588"/>
                  <a:gd name="T85" fmla="*/ 2779 h 3459"/>
                  <a:gd name="T86" fmla="*/ 1304 w 1588"/>
                  <a:gd name="T87" fmla="*/ 2665 h 3459"/>
                  <a:gd name="T88" fmla="*/ 1134 w 1588"/>
                  <a:gd name="T89" fmla="*/ 2552 h 3459"/>
                  <a:gd name="T90" fmla="*/ 1077 w 1588"/>
                  <a:gd name="T91" fmla="*/ 2552 h 3459"/>
                  <a:gd name="T92" fmla="*/ 964 w 1588"/>
                  <a:gd name="T93" fmla="*/ 2609 h 3459"/>
                  <a:gd name="T94" fmla="*/ 907 w 1588"/>
                  <a:gd name="T95" fmla="*/ 2439 h 3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88" h="3459">
                    <a:moveTo>
                      <a:pt x="624" y="2439"/>
                    </a:moveTo>
                    <a:lnTo>
                      <a:pt x="624" y="2552"/>
                    </a:lnTo>
                    <a:lnTo>
                      <a:pt x="567" y="2552"/>
                    </a:lnTo>
                    <a:lnTo>
                      <a:pt x="567" y="2439"/>
                    </a:lnTo>
                    <a:lnTo>
                      <a:pt x="510" y="2439"/>
                    </a:lnTo>
                    <a:lnTo>
                      <a:pt x="510" y="2325"/>
                    </a:lnTo>
                    <a:lnTo>
                      <a:pt x="340" y="2325"/>
                    </a:lnTo>
                    <a:lnTo>
                      <a:pt x="340" y="2042"/>
                    </a:lnTo>
                    <a:lnTo>
                      <a:pt x="397" y="2042"/>
                    </a:lnTo>
                    <a:lnTo>
                      <a:pt x="397" y="1928"/>
                    </a:lnTo>
                    <a:lnTo>
                      <a:pt x="454" y="1928"/>
                    </a:lnTo>
                    <a:lnTo>
                      <a:pt x="454" y="1815"/>
                    </a:lnTo>
                    <a:lnTo>
                      <a:pt x="510" y="1815"/>
                    </a:lnTo>
                    <a:lnTo>
                      <a:pt x="510" y="1702"/>
                    </a:lnTo>
                    <a:lnTo>
                      <a:pt x="567" y="1702"/>
                    </a:lnTo>
                    <a:lnTo>
                      <a:pt x="567" y="1645"/>
                    </a:lnTo>
                    <a:lnTo>
                      <a:pt x="624" y="1645"/>
                    </a:lnTo>
                    <a:lnTo>
                      <a:pt x="624" y="1475"/>
                    </a:lnTo>
                    <a:lnTo>
                      <a:pt x="737" y="1475"/>
                    </a:lnTo>
                    <a:lnTo>
                      <a:pt x="737" y="1418"/>
                    </a:lnTo>
                    <a:lnTo>
                      <a:pt x="794" y="1418"/>
                    </a:lnTo>
                    <a:lnTo>
                      <a:pt x="794" y="1305"/>
                    </a:lnTo>
                    <a:lnTo>
                      <a:pt x="737" y="1305"/>
                    </a:lnTo>
                    <a:lnTo>
                      <a:pt x="737" y="1135"/>
                    </a:lnTo>
                    <a:lnTo>
                      <a:pt x="794" y="1135"/>
                    </a:lnTo>
                    <a:lnTo>
                      <a:pt x="794" y="1078"/>
                    </a:lnTo>
                    <a:lnTo>
                      <a:pt x="851" y="1078"/>
                    </a:lnTo>
                    <a:lnTo>
                      <a:pt x="851" y="1021"/>
                    </a:lnTo>
                    <a:lnTo>
                      <a:pt x="737" y="1021"/>
                    </a:lnTo>
                    <a:lnTo>
                      <a:pt x="737" y="681"/>
                    </a:lnTo>
                    <a:lnTo>
                      <a:pt x="851" y="681"/>
                    </a:lnTo>
                    <a:lnTo>
                      <a:pt x="851" y="511"/>
                    </a:lnTo>
                    <a:lnTo>
                      <a:pt x="964" y="511"/>
                    </a:lnTo>
                    <a:lnTo>
                      <a:pt x="964" y="454"/>
                    </a:lnTo>
                    <a:lnTo>
                      <a:pt x="1021" y="454"/>
                    </a:lnTo>
                    <a:lnTo>
                      <a:pt x="1021" y="341"/>
                    </a:lnTo>
                    <a:lnTo>
                      <a:pt x="1077" y="341"/>
                    </a:lnTo>
                    <a:lnTo>
                      <a:pt x="1077" y="284"/>
                    </a:lnTo>
                    <a:lnTo>
                      <a:pt x="1134" y="284"/>
                    </a:lnTo>
                    <a:lnTo>
                      <a:pt x="1134" y="171"/>
                    </a:lnTo>
                    <a:lnTo>
                      <a:pt x="1191" y="171"/>
                    </a:lnTo>
                    <a:lnTo>
                      <a:pt x="1191" y="114"/>
                    </a:lnTo>
                    <a:lnTo>
                      <a:pt x="1134" y="114"/>
                    </a:lnTo>
                    <a:lnTo>
                      <a:pt x="1134" y="57"/>
                    </a:lnTo>
                    <a:lnTo>
                      <a:pt x="964" y="57"/>
                    </a:lnTo>
                    <a:lnTo>
                      <a:pt x="964" y="114"/>
                    </a:lnTo>
                    <a:lnTo>
                      <a:pt x="907" y="114"/>
                    </a:lnTo>
                    <a:lnTo>
                      <a:pt x="907" y="171"/>
                    </a:lnTo>
                    <a:lnTo>
                      <a:pt x="681" y="171"/>
                    </a:lnTo>
                    <a:lnTo>
                      <a:pt x="681" y="114"/>
                    </a:lnTo>
                    <a:lnTo>
                      <a:pt x="624" y="114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284" y="0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284"/>
                    </a:lnTo>
                    <a:lnTo>
                      <a:pt x="170" y="284"/>
                    </a:lnTo>
                    <a:lnTo>
                      <a:pt x="170" y="454"/>
                    </a:lnTo>
                    <a:lnTo>
                      <a:pt x="114" y="454"/>
                    </a:lnTo>
                    <a:lnTo>
                      <a:pt x="114" y="681"/>
                    </a:lnTo>
                    <a:lnTo>
                      <a:pt x="170" y="681"/>
                    </a:lnTo>
                    <a:lnTo>
                      <a:pt x="170" y="964"/>
                    </a:lnTo>
                    <a:lnTo>
                      <a:pt x="227" y="964"/>
                    </a:lnTo>
                    <a:lnTo>
                      <a:pt x="227" y="1021"/>
                    </a:lnTo>
                    <a:lnTo>
                      <a:pt x="284" y="1021"/>
                    </a:lnTo>
                    <a:lnTo>
                      <a:pt x="284" y="1078"/>
                    </a:lnTo>
                    <a:lnTo>
                      <a:pt x="227" y="1078"/>
                    </a:lnTo>
                    <a:lnTo>
                      <a:pt x="227" y="1418"/>
                    </a:lnTo>
                    <a:lnTo>
                      <a:pt x="170" y="1418"/>
                    </a:lnTo>
                    <a:lnTo>
                      <a:pt x="170" y="1531"/>
                    </a:lnTo>
                    <a:lnTo>
                      <a:pt x="114" y="1531"/>
                    </a:lnTo>
                    <a:lnTo>
                      <a:pt x="114" y="1645"/>
                    </a:lnTo>
                    <a:lnTo>
                      <a:pt x="170" y="1645"/>
                    </a:lnTo>
                    <a:lnTo>
                      <a:pt x="170" y="1758"/>
                    </a:lnTo>
                    <a:lnTo>
                      <a:pt x="114" y="1758"/>
                    </a:lnTo>
                    <a:lnTo>
                      <a:pt x="114" y="1928"/>
                    </a:lnTo>
                    <a:lnTo>
                      <a:pt x="0" y="1928"/>
                    </a:lnTo>
                    <a:lnTo>
                      <a:pt x="0" y="2098"/>
                    </a:lnTo>
                    <a:lnTo>
                      <a:pt x="57" y="2098"/>
                    </a:lnTo>
                    <a:lnTo>
                      <a:pt x="57" y="2212"/>
                    </a:lnTo>
                    <a:lnTo>
                      <a:pt x="170" y="2212"/>
                    </a:lnTo>
                    <a:lnTo>
                      <a:pt x="170" y="2269"/>
                    </a:lnTo>
                    <a:lnTo>
                      <a:pt x="57" y="2269"/>
                    </a:lnTo>
                    <a:lnTo>
                      <a:pt x="57" y="2325"/>
                    </a:lnTo>
                    <a:lnTo>
                      <a:pt x="114" y="2325"/>
                    </a:lnTo>
                    <a:lnTo>
                      <a:pt x="114" y="2439"/>
                    </a:lnTo>
                    <a:lnTo>
                      <a:pt x="227" y="2439"/>
                    </a:lnTo>
                    <a:lnTo>
                      <a:pt x="227" y="2495"/>
                    </a:lnTo>
                    <a:lnTo>
                      <a:pt x="284" y="2495"/>
                    </a:lnTo>
                    <a:lnTo>
                      <a:pt x="284" y="2722"/>
                    </a:lnTo>
                    <a:lnTo>
                      <a:pt x="340" y="2722"/>
                    </a:lnTo>
                    <a:lnTo>
                      <a:pt x="340" y="2779"/>
                    </a:lnTo>
                    <a:lnTo>
                      <a:pt x="397" y="2779"/>
                    </a:lnTo>
                    <a:lnTo>
                      <a:pt x="397" y="3119"/>
                    </a:lnTo>
                    <a:lnTo>
                      <a:pt x="340" y="3119"/>
                    </a:lnTo>
                    <a:lnTo>
                      <a:pt x="340" y="3289"/>
                    </a:lnTo>
                    <a:lnTo>
                      <a:pt x="397" y="3289"/>
                    </a:lnTo>
                    <a:lnTo>
                      <a:pt x="397" y="3346"/>
                    </a:lnTo>
                    <a:lnTo>
                      <a:pt x="454" y="3346"/>
                    </a:lnTo>
                    <a:lnTo>
                      <a:pt x="454" y="3403"/>
                    </a:lnTo>
                    <a:lnTo>
                      <a:pt x="510" y="3403"/>
                    </a:lnTo>
                    <a:lnTo>
                      <a:pt x="510" y="3459"/>
                    </a:lnTo>
                    <a:lnTo>
                      <a:pt x="624" y="3459"/>
                    </a:lnTo>
                    <a:lnTo>
                      <a:pt x="624" y="3403"/>
                    </a:lnTo>
                    <a:lnTo>
                      <a:pt x="681" y="3403"/>
                    </a:lnTo>
                    <a:lnTo>
                      <a:pt x="681" y="3346"/>
                    </a:lnTo>
                    <a:lnTo>
                      <a:pt x="794" y="3346"/>
                    </a:lnTo>
                    <a:lnTo>
                      <a:pt x="794" y="3289"/>
                    </a:lnTo>
                    <a:lnTo>
                      <a:pt x="851" y="3289"/>
                    </a:lnTo>
                    <a:lnTo>
                      <a:pt x="851" y="3403"/>
                    </a:lnTo>
                    <a:lnTo>
                      <a:pt x="1077" y="3403"/>
                    </a:lnTo>
                    <a:lnTo>
                      <a:pt x="1077" y="3289"/>
                    </a:lnTo>
                    <a:lnTo>
                      <a:pt x="1248" y="3289"/>
                    </a:lnTo>
                    <a:lnTo>
                      <a:pt x="1248" y="3119"/>
                    </a:lnTo>
                    <a:lnTo>
                      <a:pt x="1304" y="3119"/>
                    </a:lnTo>
                    <a:lnTo>
                      <a:pt x="1304" y="3062"/>
                    </a:lnTo>
                    <a:lnTo>
                      <a:pt x="1474" y="3062"/>
                    </a:lnTo>
                    <a:lnTo>
                      <a:pt x="1474" y="3006"/>
                    </a:lnTo>
                    <a:lnTo>
                      <a:pt x="1588" y="3006"/>
                    </a:lnTo>
                    <a:lnTo>
                      <a:pt x="1588" y="2949"/>
                    </a:lnTo>
                    <a:lnTo>
                      <a:pt x="1531" y="2949"/>
                    </a:lnTo>
                    <a:lnTo>
                      <a:pt x="1531" y="2892"/>
                    </a:lnTo>
                    <a:lnTo>
                      <a:pt x="1474" y="2892"/>
                    </a:lnTo>
                    <a:lnTo>
                      <a:pt x="1474" y="2836"/>
                    </a:lnTo>
                    <a:lnTo>
                      <a:pt x="1418" y="2836"/>
                    </a:lnTo>
                    <a:lnTo>
                      <a:pt x="1418" y="2779"/>
                    </a:lnTo>
                    <a:lnTo>
                      <a:pt x="1361" y="2779"/>
                    </a:lnTo>
                    <a:lnTo>
                      <a:pt x="1361" y="2722"/>
                    </a:lnTo>
                    <a:lnTo>
                      <a:pt x="1304" y="2722"/>
                    </a:lnTo>
                    <a:lnTo>
                      <a:pt x="1304" y="2665"/>
                    </a:lnTo>
                    <a:lnTo>
                      <a:pt x="1361" y="2665"/>
                    </a:lnTo>
                    <a:lnTo>
                      <a:pt x="1361" y="2552"/>
                    </a:lnTo>
                    <a:lnTo>
                      <a:pt x="1134" y="2552"/>
                    </a:lnTo>
                    <a:lnTo>
                      <a:pt x="1134" y="2495"/>
                    </a:lnTo>
                    <a:lnTo>
                      <a:pt x="1077" y="2495"/>
                    </a:lnTo>
                    <a:lnTo>
                      <a:pt x="1077" y="2552"/>
                    </a:lnTo>
                    <a:lnTo>
                      <a:pt x="1021" y="2552"/>
                    </a:lnTo>
                    <a:lnTo>
                      <a:pt x="1021" y="2609"/>
                    </a:lnTo>
                    <a:lnTo>
                      <a:pt x="964" y="2609"/>
                    </a:lnTo>
                    <a:lnTo>
                      <a:pt x="964" y="2552"/>
                    </a:lnTo>
                    <a:lnTo>
                      <a:pt x="907" y="2552"/>
                    </a:lnTo>
                    <a:lnTo>
                      <a:pt x="907" y="2439"/>
                    </a:lnTo>
                    <a:lnTo>
                      <a:pt x="624" y="243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5" name="Freeform 261"/>
              <p:cNvSpPr>
                <a:spLocks/>
              </p:cNvSpPr>
              <p:nvPr/>
            </p:nvSpPr>
            <p:spPr bwMode="auto">
              <a:xfrm>
                <a:off x="756" y="1594"/>
                <a:ext cx="2325" cy="2325"/>
              </a:xfrm>
              <a:custGeom>
                <a:avLst/>
                <a:gdLst>
                  <a:gd name="T0" fmla="*/ 567 w 2325"/>
                  <a:gd name="T1" fmla="*/ 2154 h 2325"/>
                  <a:gd name="T2" fmla="*/ 907 w 2325"/>
                  <a:gd name="T3" fmla="*/ 2211 h 2325"/>
                  <a:gd name="T4" fmla="*/ 964 w 2325"/>
                  <a:gd name="T5" fmla="*/ 2268 h 2325"/>
                  <a:gd name="T6" fmla="*/ 1021 w 2325"/>
                  <a:gd name="T7" fmla="*/ 2325 h 2325"/>
                  <a:gd name="T8" fmla="*/ 1247 w 2325"/>
                  <a:gd name="T9" fmla="*/ 2268 h 2325"/>
                  <a:gd name="T10" fmla="*/ 1304 w 2325"/>
                  <a:gd name="T11" fmla="*/ 2211 h 2325"/>
                  <a:gd name="T12" fmla="*/ 1474 w 2325"/>
                  <a:gd name="T13" fmla="*/ 2268 h 2325"/>
                  <a:gd name="T14" fmla="*/ 1531 w 2325"/>
                  <a:gd name="T15" fmla="*/ 2325 h 2325"/>
                  <a:gd name="T16" fmla="*/ 1588 w 2325"/>
                  <a:gd name="T17" fmla="*/ 2268 h 2325"/>
                  <a:gd name="T18" fmla="*/ 1644 w 2325"/>
                  <a:gd name="T19" fmla="*/ 2211 h 2325"/>
                  <a:gd name="T20" fmla="*/ 1758 w 2325"/>
                  <a:gd name="T21" fmla="*/ 1984 h 2325"/>
                  <a:gd name="T22" fmla="*/ 1928 w 2325"/>
                  <a:gd name="T23" fmla="*/ 1928 h 2325"/>
                  <a:gd name="T24" fmla="*/ 1984 w 2325"/>
                  <a:gd name="T25" fmla="*/ 1871 h 2325"/>
                  <a:gd name="T26" fmla="*/ 2155 w 2325"/>
                  <a:gd name="T27" fmla="*/ 1758 h 2325"/>
                  <a:gd name="T28" fmla="*/ 2098 w 2325"/>
                  <a:gd name="T29" fmla="*/ 1531 h 2325"/>
                  <a:gd name="T30" fmla="*/ 2041 w 2325"/>
                  <a:gd name="T31" fmla="*/ 1474 h 2325"/>
                  <a:gd name="T32" fmla="*/ 1984 w 2325"/>
                  <a:gd name="T33" fmla="*/ 1417 h 2325"/>
                  <a:gd name="T34" fmla="*/ 1871 w 2325"/>
                  <a:gd name="T35" fmla="*/ 1077 h 2325"/>
                  <a:gd name="T36" fmla="*/ 1928 w 2325"/>
                  <a:gd name="T37" fmla="*/ 794 h 2325"/>
                  <a:gd name="T38" fmla="*/ 1984 w 2325"/>
                  <a:gd name="T39" fmla="*/ 737 h 2325"/>
                  <a:gd name="T40" fmla="*/ 2041 w 2325"/>
                  <a:gd name="T41" fmla="*/ 680 h 2325"/>
                  <a:gd name="T42" fmla="*/ 2098 w 2325"/>
                  <a:gd name="T43" fmla="*/ 624 h 2325"/>
                  <a:gd name="T44" fmla="*/ 2211 w 2325"/>
                  <a:gd name="T45" fmla="*/ 737 h 2325"/>
                  <a:gd name="T46" fmla="*/ 2325 w 2325"/>
                  <a:gd name="T47" fmla="*/ 624 h 2325"/>
                  <a:gd name="T48" fmla="*/ 2268 w 2325"/>
                  <a:gd name="T49" fmla="*/ 397 h 2325"/>
                  <a:gd name="T50" fmla="*/ 2325 w 2325"/>
                  <a:gd name="T51" fmla="*/ 57 h 2325"/>
                  <a:gd name="T52" fmla="*/ 2268 w 2325"/>
                  <a:gd name="T53" fmla="*/ 0 h 2325"/>
                  <a:gd name="T54" fmla="*/ 2098 w 2325"/>
                  <a:gd name="T55" fmla="*/ 113 h 2325"/>
                  <a:gd name="T56" fmla="*/ 2041 w 2325"/>
                  <a:gd name="T57" fmla="*/ 57 h 2325"/>
                  <a:gd name="T58" fmla="*/ 1814 w 2325"/>
                  <a:gd name="T59" fmla="*/ 170 h 2325"/>
                  <a:gd name="T60" fmla="*/ 1758 w 2325"/>
                  <a:gd name="T61" fmla="*/ 227 h 2325"/>
                  <a:gd name="T62" fmla="*/ 1701 w 2325"/>
                  <a:gd name="T63" fmla="*/ 397 h 2325"/>
                  <a:gd name="T64" fmla="*/ 1531 w 2325"/>
                  <a:gd name="T65" fmla="*/ 453 h 2325"/>
                  <a:gd name="T66" fmla="*/ 1474 w 2325"/>
                  <a:gd name="T67" fmla="*/ 340 h 2325"/>
                  <a:gd name="T68" fmla="*/ 1361 w 2325"/>
                  <a:gd name="T69" fmla="*/ 283 h 2325"/>
                  <a:gd name="T70" fmla="*/ 1304 w 2325"/>
                  <a:gd name="T71" fmla="*/ 170 h 2325"/>
                  <a:gd name="T72" fmla="*/ 1191 w 2325"/>
                  <a:gd name="T73" fmla="*/ 283 h 2325"/>
                  <a:gd name="T74" fmla="*/ 1134 w 2325"/>
                  <a:gd name="T75" fmla="*/ 397 h 2325"/>
                  <a:gd name="T76" fmla="*/ 1077 w 2325"/>
                  <a:gd name="T77" fmla="*/ 510 h 2325"/>
                  <a:gd name="T78" fmla="*/ 1021 w 2325"/>
                  <a:gd name="T79" fmla="*/ 737 h 2325"/>
                  <a:gd name="T80" fmla="*/ 964 w 2325"/>
                  <a:gd name="T81" fmla="*/ 794 h 2325"/>
                  <a:gd name="T82" fmla="*/ 1021 w 2325"/>
                  <a:gd name="T83" fmla="*/ 907 h 2325"/>
                  <a:gd name="T84" fmla="*/ 907 w 2325"/>
                  <a:gd name="T85" fmla="*/ 964 h 2325"/>
                  <a:gd name="T86" fmla="*/ 850 w 2325"/>
                  <a:gd name="T87" fmla="*/ 1020 h 2325"/>
                  <a:gd name="T88" fmla="*/ 794 w 2325"/>
                  <a:gd name="T89" fmla="*/ 1134 h 2325"/>
                  <a:gd name="T90" fmla="*/ 624 w 2325"/>
                  <a:gd name="T91" fmla="*/ 1191 h 2325"/>
                  <a:gd name="T92" fmla="*/ 340 w 2325"/>
                  <a:gd name="T93" fmla="*/ 1077 h 2325"/>
                  <a:gd name="T94" fmla="*/ 283 w 2325"/>
                  <a:gd name="T95" fmla="*/ 1134 h 2325"/>
                  <a:gd name="T96" fmla="*/ 170 w 2325"/>
                  <a:gd name="T97" fmla="*/ 1304 h 2325"/>
                  <a:gd name="T98" fmla="*/ 113 w 2325"/>
                  <a:gd name="T99" fmla="*/ 1361 h 2325"/>
                  <a:gd name="T100" fmla="*/ 57 w 2325"/>
                  <a:gd name="T101" fmla="*/ 1417 h 2325"/>
                  <a:gd name="T102" fmla="*/ 0 w 2325"/>
                  <a:gd name="T103" fmla="*/ 1474 h 2325"/>
                  <a:gd name="T104" fmla="*/ 57 w 2325"/>
                  <a:gd name="T105" fmla="*/ 1644 h 2325"/>
                  <a:gd name="T106" fmla="*/ 113 w 2325"/>
                  <a:gd name="T107" fmla="*/ 1701 h 2325"/>
                  <a:gd name="T108" fmla="*/ 170 w 2325"/>
                  <a:gd name="T109" fmla="*/ 1758 h 2325"/>
                  <a:gd name="T110" fmla="*/ 227 w 2325"/>
                  <a:gd name="T111" fmla="*/ 1814 h 2325"/>
                  <a:gd name="T112" fmla="*/ 283 w 2325"/>
                  <a:gd name="T113" fmla="*/ 1871 h 2325"/>
                  <a:gd name="T114" fmla="*/ 340 w 2325"/>
                  <a:gd name="T115" fmla="*/ 1928 h 2325"/>
                  <a:gd name="T116" fmla="*/ 397 w 2325"/>
                  <a:gd name="T117" fmla="*/ 2041 h 2325"/>
                  <a:gd name="T118" fmla="*/ 567 w 2325"/>
                  <a:gd name="T119" fmla="*/ 2211 h 2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25" h="2325">
                    <a:moveTo>
                      <a:pt x="567" y="2211"/>
                    </a:moveTo>
                    <a:lnTo>
                      <a:pt x="567" y="2154"/>
                    </a:lnTo>
                    <a:lnTo>
                      <a:pt x="907" y="2154"/>
                    </a:lnTo>
                    <a:lnTo>
                      <a:pt x="907" y="2211"/>
                    </a:lnTo>
                    <a:lnTo>
                      <a:pt x="964" y="2211"/>
                    </a:lnTo>
                    <a:lnTo>
                      <a:pt x="964" y="2268"/>
                    </a:lnTo>
                    <a:lnTo>
                      <a:pt x="1021" y="2268"/>
                    </a:lnTo>
                    <a:lnTo>
                      <a:pt x="1021" y="2325"/>
                    </a:lnTo>
                    <a:lnTo>
                      <a:pt x="1247" y="2325"/>
                    </a:lnTo>
                    <a:lnTo>
                      <a:pt x="1247" y="2268"/>
                    </a:lnTo>
                    <a:lnTo>
                      <a:pt x="1304" y="2268"/>
                    </a:lnTo>
                    <a:lnTo>
                      <a:pt x="1304" y="2211"/>
                    </a:lnTo>
                    <a:lnTo>
                      <a:pt x="1474" y="2211"/>
                    </a:lnTo>
                    <a:lnTo>
                      <a:pt x="1474" y="2268"/>
                    </a:lnTo>
                    <a:lnTo>
                      <a:pt x="1531" y="2268"/>
                    </a:lnTo>
                    <a:lnTo>
                      <a:pt x="1531" y="2325"/>
                    </a:lnTo>
                    <a:lnTo>
                      <a:pt x="1588" y="2325"/>
                    </a:lnTo>
                    <a:lnTo>
                      <a:pt x="1588" y="2268"/>
                    </a:lnTo>
                    <a:lnTo>
                      <a:pt x="1644" y="2268"/>
                    </a:lnTo>
                    <a:lnTo>
                      <a:pt x="1644" y="2211"/>
                    </a:lnTo>
                    <a:lnTo>
                      <a:pt x="1758" y="2211"/>
                    </a:lnTo>
                    <a:lnTo>
                      <a:pt x="1758" y="1984"/>
                    </a:lnTo>
                    <a:lnTo>
                      <a:pt x="1928" y="1984"/>
                    </a:lnTo>
                    <a:lnTo>
                      <a:pt x="1928" y="1928"/>
                    </a:lnTo>
                    <a:lnTo>
                      <a:pt x="1984" y="1928"/>
                    </a:lnTo>
                    <a:lnTo>
                      <a:pt x="1984" y="1871"/>
                    </a:lnTo>
                    <a:lnTo>
                      <a:pt x="2155" y="1871"/>
                    </a:lnTo>
                    <a:lnTo>
                      <a:pt x="2155" y="1758"/>
                    </a:lnTo>
                    <a:lnTo>
                      <a:pt x="2098" y="1758"/>
                    </a:lnTo>
                    <a:lnTo>
                      <a:pt x="2098" y="1531"/>
                    </a:lnTo>
                    <a:lnTo>
                      <a:pt x="2041" y="1531"/>
                    </a:lnTo>
                    <a:lnTo>
                      <a:pt x="2041" y="1474"/>
                    </a:lnTo>
                    <a:lnTo>
                      <a:pt x="1984" y="1474"/>
                    </a:lnTo>
                    <a:lnTo>
                      <a:pt x="1984" y="1417"/>
                    </a:lnTo>
                    <a:lnTo>
                      <a:pt x="1871" y="1417"/>
                    </a:lnTo>
                    <a:lnTo>
                      <a:pt x="1871" y="1077"/>
                    </a:lnTo>
                    <a:lnTo>
                      <a:pt x="1928" y="1077"/>
                    </a:lnTo>
                    <a:lnTo>
                      <a:pt x="1928" y="794"/>
                    </a:lnTo>
                    <a:lnTo>
                      <a:pt x="1984" y="794"/>
                    </a:lnTo>
                    <a:lnTo>
                      <a:pt x="1984" y="737"/>
                    </a:lnTo>
                    <a:lnTo>
                      <a:pt x="2041" y="737"/>
                    </a:lnTo>
                    <a:lnTo>
                      <a:pt x="2041" y="680"/>
                    </a:lnTo>
                    <a:lnTo>
                      <a:pt x="2098" y="680"/>
                    </a:lnTo>
                    <a:lnTo>
                      <a:pt x="2098" y="624"/>
                    </a:lnTo>
                    <a:lnTo>
                      <a:pt x="2211" y="624"/>
                    </a:lnTo>
                    <a:lnTo>
                      <a:pt x="2211" y="737"/>
                    </a:lnTo>
                    <a:lnTo>
                      <a:pt x="2325" y="737"/>
                    </a:lnTo>
                    <a:lnTo>
                      <a:pt x="2325" y="624"/>
                    </a:lnTo>
                    <a:lnTo>
                      <a:pt x="2268" y="624"/>
                    </a:lnTo>
                    <a:lnTo>
                      <a:pt x="2268" y="397"/>
                    </a:lnTo>
                    <a:lnTo>
                      <a:pt x="2325" y="397"/>
                    </a:lnTo>
                    <a:lnTo>
                      <a:pt x="2325" y="57"/>
                    </a:lnTo>
                    <a:lnTo>
                      <a:pt x="2268" y="57"/>
                    </a:lnTo>
                    <a:lnTo>
                      <a:pt x="2268" y="0"/>
                    </a:lnTo>
                    <a:lnTo>
                      <a:pt x="2098" y="0"/>
                    </a:lnTo>
                    <a:lnTo>
                      <a:pt x="2098" y="113"/>
                    </a:lnTo>
                    <a:lnTo>
                      <a:pt x="2041" y="113"/>
                    </a:lnTo>
                    <a:lnTo>
                      <a:pt x="2041" y="57"/>
                    </a:lnTo>
                    <a:lnTo>
                      <a:pt x="1814" y="57"/>
                    </a:lnTo>
                    <a:lnTo>
                      <a:pt x="1814" y="170"/>
                    </a:lnTo>
                    <a:lnTo>
                      <a:pt x="1758" y="170"/>
                    </a:lnTo>
                    <a:lnTo>
                      <a:pt x="1758" y="227"/>
                    </a:lnTo>
                    <a:lnTo>
                      <a:pt x="1701" y="227"/>
                    </a:lnTo>
                    <a:lnTo>
                      <a:pt x="1701" y="397"/>
                    </a:lnTo>
                    <a:lnTo>
                      <a:pt x="1531" y="397"/>
                    </a:lnTo>
                    <a:lnTo>
                      <a:pt x="1531" y="453"/>
                    </a:lnTo>
                    <a:lnTo>
                      <a:pt x="1474" y="453"/>
                    </a:lnTo>
                    <a:lnTo>
                      <a:pt x="1474" y="340"/>
                    </a:lnTo>
                    <a:lnTo>
                      <a:pt x="1361" y="340"/>
                    </a:lnTo>
                    <a:lnTo>
                      <a:pt x="1361" y="283"/>
                    </a:lnTo>
                    <a:lnTo>
                      <a:pt x="1304" y="283"/>
                    </a:lnTo>
                    <a:lnTo>
                      <a:pt x="1304" y="170"/>
                    </a:lnTo>
                    <a:lnTo>
                      <a:pt x="1191" y="170"/>
                    </a:lnTo>
                    <a:lnTo>
                      <a:pt x="1191" y="283"/>
                    </a:lnTo>
                    <a:lnTo>
                      <a:pt x="1134" y="283"/>
                    </a:lnTo>
                    <a:lnTo>
                      <a:pt x="1134" y="397"/>
                    </a:lnTo>
                    <a:lnTo>
                      <a:pt x="1077" y="397"/>
                    </a:lnTo>
                    <a:lnTo>
                      <a:pt x="1077" y="510"/>
                    </a:lnTo>
                    <a:lnTo>
                      <a:pt x="1021" y="510"/>
                    </a:lnTo>
                    <a:lnTo>
                      <a:pt x="1021" y="737"/>
                    </a:lnTo>
                    <a:lnTo>
                      <a:pt x="964" y="737"/>
                    </a:lnTo>
                    <a:lnTo>
                      <a:pt x="964" y="794"/>
                    </a:lnTo>
                    <a:lnTo>
                      <a:pt x="1021" y="794"/>
                    </a:lnTo>
                    <a:lnTo>
                      <a:pt x="1021" y="907"/>
                    </a:lnTo>
                    <a:lnTo>
                      <a:pt x="907" y="907"/>
                    </a:lnTo>
                    <a:lnTo>
                      <a:pt x="907" y="964"/>
                    </a:lnTo>
                    <a:lnTo>
                      <a:pt x="907" y="1020"/>
                    </a:lnTo>
                    <a:lnTo>
                      <a:pt x="850" y="1020"/>
                    </a:lnTo>
                    <a:lnTo>
                      <a:pt x="850" y="1134"/>
                    </a:lnTo>
                    <a:lnTo>
                      <a:pt x="794" y="1134"/>
                    </a:lnTo>
                    <a:lnTo>
                      <a:pt x="794" y="1191"/>
                    </a:lnTo>
                    <a:lnTo>
                      <a:pt x="624" y="1191"/>
                    </a:lnTo>
                    <a:lnTo>
                      <a:pt x="624" y="1077"/>
                    </a:lnTo>
                    <a:lnTo>
                      <a:pt x="340" y="1077"/>
                    </a:lnTo>
                    <a:lnTo>
                      <a:pt x="340" y="1134"/>
                    </a:lnTo>
                    <a:lnTo>
                      <a:pt x="283" y="1134"/>
                    </a:lnTo>
                    <a:lnTo>
                      <a:pt x="283" y="1304"/>
                    </a:lnTo>
                    <a:lnTo>
                      <a:pt x="170" y="1304"/>
                    </a:lnTo>
                    <a:lnTo>
                      <a:pt x="170" y="1361"/>
                    </a:lnTo>
                    <a:lnTo>
                      <a:pt x="113" y="1361"/>
                    </a:lnTo>
                    <a:lnTo>
                      <a:pt x="113" y="1417"/>
                    </a:lnTo>
                    <a:lnTo>
                      <a:pt x="57" y="1417"/>
                    </a:lnTo>
                    <a:lnTo>
                      <a:pt x="57" y="1474"/>
                    </a:lnTo>
                    <a:lnTo>
                      <a:pt x="0" y="1474"/>
                    </a:lnTo>
                    <a:lnTo>
                      <a:pt x="0" y="1644"/>
                    </a:lnTo>
                    <a:lnTo>
                      <a:pt x="57" y="1644"/>
                    </a:lnTo>
                    <a:lnTo>
                      <a:pt x="57" y="1701"/>
                    </a:lnTo>
                    <a:lnTo>
                      <a:pt x="113" y="1701"/>
                    </a:lnTo>
                    <a:lnTo>
                      <a:pt x="113" y="1758"/>
                    </a:lnTo>
                    <a:lnTo>
                      <a:pt x="170" y="1758"/>
                    </a:lnTo>
                    <a:lnTo>
                      <a:pt x="170" y="1814"/>
                    </a:lnTo>
                    <a:lnTo>
                      <a:pt x="227" y="1814"/>
                    </a:lnTo>
                    <a:lnTo>
                      <a:pt x="227" y="1871"/>
                    </a:lnTo>
                    <a:lnTo>
                      <a:pt x="283" y="1871"/>
                    </a:lnTo>
                    <a:lnTo>
                      <a:pt x="283" y="1928"/>
                    </a:lnTo>
                    <a:lnTo>
                      <a:pt x="340" y="1928"/>
                    </a:lnTo>
                    <a:lnTo>
                      <a:pt x="340" y="2041"/>
                    </a:lnTo>
                    <a:lnTo>
                      <a:pt x="397" y="2041"/>
                    </a:lnTo>
                    <a:lnTo>
                      <a:pt x="397" y="2211"/>
                    </a:lnTo>
                    <a:lnTo>
                      <a:pt x="567" y="22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7" name="Freeform 263"/>
              <p:cNvSpPr>
                <a:spLocks/>
              </p:cNvSpPr>
              <p:nvPr/>
            </p:nvSpPr>
            <p:spPr bwMode="auto">
              <a:xfrm>
                <a:off x="3024" y="176"/>
                <a:ext cx="1814" cy="3062"/>
              </a:xfrm>
              <a:custGeom>
                <a:avLst/>
                <a:gdLst>
                  <a:gd name="T0" fmla="*/ 113 w 1814"/>
                  <a:gd name="T1" fmla="*/ 1191 h 3062"/>
                  <a:gd name="T2" fmla="*/ 57 w 1814"/>
                  <a:gd name="T3" fmla="*/ 1815 h 3062"/>
                  <a:gd name="T4" fmla="*/ 0 w 1814"/>
                  <a:gd name="T5" fmla="*/ 2042 h 3062"/>
                  <a:gd name="T6" fmla="*/ 113 w 1814"/>
                  <a:gd name="T7" fmla="*/ 1871 h 3062"/>
                  <a:gd name="T8" fmla="*/ 227 w 1814"/>
                  <a:gd name="T9" fmla="*/ 2098 h 3062"/>
                  <a:gd name="T10" fmla="*/ 340 w 1814"/>
                  <a:gd name="T11" fmla="*/ 2155 h 3062"/>
                  <a:gd name="T12" fmla="*/ 284 w 1814"/>
                  <a:gd name="T13" fmla="*/ 2212 h 3062"/>
                  <a:gd name="T14" fmla="*/ 397 w 1814"/>
                  <a:gd name="T15" fmla="*/ 1871 h 3062"/>
                  <a:gd name="T16" fmla="*/ 454 w 1814"/>
                  <a:gd name="T17" fmla="*/ 1645 h 3062"/>
                  <a:gd name="T18" fmla="*/ 510 w 1814"/>
                  <a:gd name="T19" fmla="*/ 1701 h 3062"/>
                  <a:gd name="T20" fmla="*/ 624 w 1814"/>
                  <a:gd name="T21" fmla="*/ 1985 h 3062"/>
                  <a:gd name="T22" fmla="*/ 680 w 1814"/>
                  <a:gd name="T23" fmla="*/ 2155 h 3062"/>
                  <a:gd name="T24" fmla="*/ 624 w 1814"/>
                  <a:gd name="T25" fmla="*/ 2268 h 3062"/>
                  <a:gd name="T26" fmla="*/ 680 w 1814"/>
                  <a:gd name="T27" fmla="*/ 2382 h 3062"/>
                  <a:gd name="T28" fmla="*/ 737 w 1814"/>
                  <a:gd name="T29" fmla="*/ 2495 h 3062"/>
                  <a:gd name="T30" fmla="*/ 794 w 1814"/>
                  <a:gd name="T31" fmla="*/ 2722 h 3062"/>
                  <a:gd name="T32" fmla="*/ 1134 w 1814"/>
                  <a:gd name="T33" fmla="*/ 2835 h 3062"/>
                  <a:gd name="T34" fmla="*/ 1191 w 1814"/>
                  <a:gd name="T35" fmla="*/ 2892 h 3062"/>
                  <a:gd name="T36" fmla="*/ 1247 w 1814"/>
                  <a:gd name="T37" fmla="*/ 3005 h 3062"/>
                  <a:gd name="T38" fmla="*/ 1474 w 1814"/>
                  <a:gd name="T39" fmla="*/ 3062 h 3062"/>
                  <a:gd name="T40" fmla="*/ 1588 w 1814"/>
                  <a:gd name="T41" fmla="*/ 2892 h 3062"/>
                  <a:gd name="T42" fmla="*/ 1644 w 1814"/>
                  <a:gd name="T43" fmla="*/ 2552 h 3062"/>
                  <a:gd name="T44" fmla="*/ 1814 w 1814"/>
                  <a:gd name="T45" fmla="*/ 2212 h 3062"/>
                  <a:gd name="T46" fmla="*/ 1758 w 1814"/>
                  <a:gd name="T47" fmla="*/ 2155 h 3062"/>
                  <a:gd name="T48" fmla="*/ 1701 w 1814"/>
                  <a:gd name="T49" fmla="*/ 2042 h 3062"/>
                  <a:gd name="T50" fmla="*/ 1644 w 1814"/>
                  <a:gd name="T51" fmla="*/ 1871 h 3062"/>
                  <a:gd name="T52" fmla="*/ 1701 w 1814"/>
                  <a:gd name="T53" fmla="*/ 1645 h 3062"/>
                  <a:gd name="T54" fmla="*/ 1701 w 1814"/>
                  <a:gd name="T55" fmla="*/ 1304 h 3062"/>
                  <a:gd name="T56" fmla="*/ 1588 w 1814"/>
                  <a:gd name="T57" fmla="*/ 1361 h 3062"/>
                  <a:gd name="T58" fmla="*/ 1531 w 1814"/>
                  <a:gd name="T59" fmla="*/ 1134 h 3062"/>
                  <a:gd name="T60" fmla="*/ 1588 w 1814"/>
                  <a:gd name="T61" fmla="*/ 964 h 3062"/>
                  <a:gd name="T62" fmla="*/ 1531 w 1814"/>
                  <a:gd name="T63" fmla="*/ 851 h 3062"/>
                  <a:gd name="T64" fmla="*/ 1588 w 1814"/>
                  <a:gd name="T65" fmla="*/ 737 h 3062"/>
                  <a:gd name="T66" fmla="*/ 1531 w 1814"/>
                  <a:gd name="T67" fmla="*/ 681 h 3062"/>
                  <a:gd name="T68" fmla="*/ 1418 w 1814"/>
                  <a:gd name="T69" fmla="*/ 737 h 3062"/>
                  <a:gd name="T70" fmla="*/ 1304 w 1814"/>
                  <a:gd name="T71" fmla="*/ 454 h 3062"/>
                  <a:gd name="T72" fmla="*/ 1247 w 1814"/>
                  <a:gd name="T73" fmla="*/ 341 h 3062"/>
                  <a:gd name="T74" fmla="*/ 1191 w 1814"/>
                  <a:gd name="T75" fmla="*/ 284 h 3062"/>
                  <a:gd name="T76" fmla="*/ 1077 w 1814"/>
                  <a:gd name="T77" fmla="*/ 227 h 3062"/>
                  <a:gd name="T78" fmla="*/ 964 w 1814"/>
                  <a:gd name="T79" fmla="*/ 170 h 3062"/>
                  <a:gd name="T80" fmla="*/ 737 w 1814"/>
                  <a:gd name="T81" fmla="*/ 114 h 3062"/>
                  <a:gd name="T82" fmla="*/ 680 w 1814"/>
                  <a:gd name="T83" fmla="*/ 0 h 3062"/>
                  <a:gd name="T84" fmla="*/ 510 w 1814"/>
                  <a:gd name="T85" fmla="*/ 57 h 3062"/>
                  <a:gd name="T86" fmla="*/ 340 w 1814"/>
                  <a:gd name="T87" fmla="*/ 170 h 3062"/>
                  <a:gd name="T88" fmla="*/ 284 w 1814"/>
                  <a:gd name="T89" fmla="*/ 341 h 3062"/>
                  <a:gd name="T90" fmla="*/ 397 w 1814"/>
                  <a:gd name="T91" fmla="*/ 511 h 3062"/>
                  <a:gd name="T92" fmla="*/ 454 w 1814"/>
                  <a:gd name="T93" fmla="*/ 737 h 3062"/>
                  <a:gd name="T94" fmla="*/ 510 w 1814"/>
                  <a:gd name="T95" fmla="*/ 851 h 3062"/>
                  <a:gd name="T96" fmla="*/ 567 w 1814"/>
                  <a:gd name="T97" fmla="*/ 964 h 3062"/>
                  <a:gd name="T98" fmla="*/ 510 w 1814"/>
                  <a:gd name="T99" fmla="*/ 1191 h 3062"/>
                  <a:gd name="T100" fmla="*/ 454 w 1814"/>
                  <a:gd name="T101" fmla="*/ 1134 h 3062"/>
                  <a:gd name="T102" fmla="*/ 284 w 1814"/>
                  <a:gd name="T103" fmla="*/ 1078 h 3062"/>
                  <a:gd name="T104" fmla="*/ 227 w 1814"/>
                  <a:gd name="T105" fmla="*/ 1021 h 3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14" h="3062">
                    <a:moveTo>
                      <a:pt x="113" y="1021"/>
                    </a:moveTo>
                    <a:lnTo>
                      <a:pt x="113" y="1191"/>
                    </a:lnTo>
                    <a:lnTo>
                      <a:pt x="57" y="1191"/>
                    </a:lnTo>
                    <a:lnTo>
                      <a:pt x="57" y="1815"/>
                    </a:lnTo>
                    <a:lnTo>
                      <a:pt x="0" y="1815"/>
                    </a:lnTo>
                    <a:lnTo>
                      <a:pt x="0" y="2042"/>
                    </a:lnTo>
                    <a:lnTo>
                      <a:pt x="113" y="2042"/>
                    </a:lnTo>
                    <a:lnTo>
                      <a:pt x="113" y="1871"/>
                    </a:lnTo>
                    <a:lnTo>
                      <a:pt x="227" y="1871"/>
                    </a:lnTo>
                    <a:lnTo>
                      <a:pt x="227" y="2098"/>
                    </a:lnTo>
                    <a:lnTo>
                      <a:pt x="340" y="2098"/>
                    </a:lnTo>
                    <a:lnTo>
                      <a:pt x="340" y="2155"/>
                    </a:lnTo>
                    <a:lnTo>
                      <a:pt x="284" y="2155"/>
                    </a:lnTo>
                    <a:lnTo>
                      <a:pt x="284" y="2212"/>
                    </a:lnTo>
                    <a:lnTo>
                      <a:pt x="397" y="2212"/>
                    </a:lnTo>
                    <a:lnTo>
                      <a:pt x="397" y="1871"/>
                    </a:lnTo>
                    <a:lnTo>
                      <a:pt x="454" y="1871"/>
                    </a:lnTo>
                    <a:lnTo>
                      <a:pt x="454" y="1645"/>
                    </a:lnTo>
                    <a:lnTo>
                      <a:pt x="510" y="1645"/>
                    </a:lnTo>
                    <a:lnTo>
                      <a:pt x="510" y="1701"/>
                    </a:lnTo>
                    <a:lnTo>
                      <a:pt x="624" y="1701"/>
                    </a:lnTo>
                    <a:lnTo>
                      <a:pt x="624" y="1985"/>
                    </a:lnTo>
                    <a:lnTo>
                      <a:pt x="680" y="1985"/>
                    </a:lnTo>
                    <a:lnTo>
                      <a:pt x="680" y="2155"/>
                    </a:lnTo>
                    <a:lnTo>
                      <a:pt x="624" y="2155"/>
                    </a:lnTo>
                    <a:lnTo>
                      <a:pt x="624" y="2268"/>
                    </a:lnTo>
                    <a:lnTo>
                      <a:pt x="680" y="2268"/>
                    </a:lnTo>
                    <a:lnTo>
                      <a:pt x="680" y="2382"/>
                    </a:lnTo>
                    <a:lnTo>
                      <a:pt x="737" y="2382"/>
                    </a:lnTo>
                    <a:lnTo>
                      <a:pt x="737" y="2495"/>
                    </a:lnTo>
                    <a:lnTo>
                      <a:pt x="794" y="2495"/>
                    </a:lnTo>
                    <a:lnTo>
                      <a:pt x="794" y="2722"/>
                    </a:lnTo>
                    <a:lnTo>
                      <a:pt x="1134" y="2722"/>
                    </a:lnTo>
                    <a:lnTo>
                      <a:pt x="1134" y="2835"/>
                    </a:lnTo>
                    <a:lnTo>
                      <a:pt x="1191" y="2835"/>
                    </a:lnTo>
                    <a:lnTo>
                      <a:pt x="1191" y="2892"/>
                    </a:lnTo>
                    <a:lnTo>
                      <a:pt x="1247" y="2892"/>
                    </a:lnTo>
                    <a:lnTo>
                      <a:pt x="1247" y="3005"/>
                    </a:lnTo>
                    <a:lnTo>
                      <a:pt x="1474" y="3005"/>
                    </a:lnTo>
                    <a:lnTo>
                      <a:pt x="1474" y="3062"/>
                    </a:lnTo>
                    <a:lnTo>
                      <a:pt x="1588" y="3062"/>
                    </a:lnTo>
                    <a:lnTo>
                      <a:pt x="1588" y="2892"/>
                    </a:lnTo>
                    <a:lnTo>
                      <a:pt x="1644" y="2892"/>
                    </a:lnTo>
                    <a:lnTo>
                      <a:pt x="1644" y="2552"/>
                    </a:lnTo>
                    <a:lnTo>
                      <a:pt x="1814" y="2552"/>
                    </a:lnTo>
                    <a:lnTo>
                      <a:pt x="1814" y="2212"/>
                    </a:lnTo>
                    <a:lnTo>
                      <a:pt x="1758" y="2212"/>
                    </a:lnTo>
                    <a:lnTo>
                      <a:pt x="1758" y="2155"/>
                    </a:lnTo>
                    <a:lnTo>
                      <a:pt x="1701" y="2155"/>
                    </a:lnTo>
                    <a:lnTo>
                      <a:pt x="1701" y="2042"/>
                    </a:lnTo>
                    <a:lnTo>
                      <a:pt x="1644" y="2042"/>
                    </a:lnTo>
                    <a:lnTo>
                      <a:pt x="1644" y="1871"/>
                    </a:lnTo>
                    <a:lnTo>
                      <a:pt x="1701" y="1871"/>
                    </a:lnTo>
                    <a:lnTo>
                      <a:pt x="1701" y="1645"/>
                    </a:lnTo>
                    <a:lnTo>
                      <a:pt x="1701" y="1418"/>
                    </a:lnTo>
                    <a:lnTo>
                      <a:pt x="1701" y="1304"/>
                    </a:lnTo>
                    <a:lnTo>
                      <a:pt x="1588" y="1304"/>
                    </a:lnTo>
                    <a:lnTo>
                      <a:pt x="1588" y="1361"/>
                    </a:lnTo>
                    <a:lnTo>
                      <a:pt x="1531" y="1361"/>
                    </a:lnTo>
                    <a:lnTo>
                      <a:pt x="1531" y="1134"/>
                    </a:lnTo>
                    <a:lnTo>
                      <a:pt x="1588" y="1134"/>
                    </a:lnTo>
                    <a:lnTo>
                      <a:pt x="1588" y="964"/>
                    </a:lnTo>
                    <a:lnTo>
                      <a:pt x="1531" y="964"/>
                    </a:lnTo>
                    <a:lnTo>
                      <a:pt x="1531" y="851"/>
                    </a:lnTo>
                    <a:lnTo>
                      <a:pt x="1588" y="851"/>
                    </a:lnTo>
                    <a:lnTo>
                      <a:pt x="1588" y="737"/>
                    </a:lnTo>
                    <a:lnTo>
                      <a:pt x="1531" y="737"/>
                    </a:lnTo>
                    <a:lnTo>
                      <a:pt x="1531" y="681"/>
                    </a:lnTo>
                    <a:lnTo>
                      <a:pt x="1418" y="681"/>
                    </a:lnTo>
                    <a:lnTo>
                      <a:pt x="1418" y="737"/>
                    </a:lnTo>
                    <a:lnTo>
                      <a:pt x="1304" y="737"/>
                    </a:lnTo>
                    <a:lnTo>
                      <a:pt x="1304" y="454"/>
                    </a:lnTo>
                    <a:lnTo>
                      <a:pt x="1247" y="454"/>
                    </a:lnTo>
                    <a:lnTo>
                      <a:pt x="1247" y="341"/>
                    </a:lnTo>
                    <a:lnTo>
                      <a:pt x="1191" y="341"/>
                    </a:lnTo>
                    <a:lnTo>
                      <a:pt x="1191" y="284"/>
                    </a:lnTo>
                    <a:lnTo>
                      <a:pt x="1077" y="284"/>
                    </a:lnTo>
                    <a:lnTo>
                      <a:pt x="1077" y="227"/>
                    </a:lnTo>
                    <a:lnTo>
                      <a:pt x="964" y="227"/>
                    </a:lnTo>
                    <a:lnTo>
                      <a:pt x="964" y="170"/>
                    </a:lnTo>
                    <a:lnTo>
                      <a:pt x="737" y="170"/>
                    </a:lnTo>
                    <a:lnTo>
                      <a:pt x="737" y="114"/>
                    </a:lnTo>
                    <a:lnTo>
                      <a:pt x="680" y="114"/>
                    </a:lnTo>
                    <a:lnTo>
                      <a:pt x="680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340" y="57"/>
                    </a:lnTo>
                    <a:lnTo>
                      <a:pt x="340" y="170"/>
                    </a:lnTo>
                    <a:lnTo>
                      <a:pt x="284" y="170"/>
                    </a:lnTo>
                    <a:lnTo>
                      <a:pt x="284" y="341"/>
                    </a:lnTo>
                    <a:lnTo>
                      <a:pt x="397" y="341"/>
                    </a:lnTo>
                    <a:lnTo>
                      <a:pt x="397" y="511"/>
                    </a:lnTo>
                    <a:lnTo>
                      <a:pt x="454" y="511"/>
                    </a:lnTo>
                    <a:lnTo>
                      <a:pt x="454" y="737"/>
                    </a:lnTo>
                    <a:lnTo>
                      <a:pt x="510" y="737"/>
                    </a:lnTo>
                    <a:lnTo>
                      <a:pt x="510" y="851"/>
                    </a:lnTo>
                    <a:lnTo>
                      <a:pt x="567" y="851"/>
                    </a:lnTo>
                    <a:lnTo>
                      <a:pt x="567" y="964"/>
                    </a:lnTo>
                    <a:lnTo>
                      <a:pt x="510" y="964"/>
                    </a:lnTo>
                    <a:lnTo>
                      <a:pt x="510" y="1191"/>
                    </a:lnTo>
                    <a:lnTo>
                      <a:pt x="454" y="1191"/>
                    </a:lnTo>
                    <a:lnTo>
                      <a:pt x="454" y="1134"/>
                    </a:lnTo>
                    <a:lnTo>
                      <a:pt x="284" y="1134"/>
                    </a:lnTo>
                    <a:lnTo>
                      <a:pt x="284" y="1078"/>
                    </a:lnTo>
                    <a:lnTo>
                      <a:pt x="227" y="1078"/>
                    </a:lnTo>
                    <a:lnTo>
                      <a:pt x="227" y="1021"/>
                    </a:lnTo>
                    <a:lnTo>
                      <a:pt x="113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8" name="Freeform 264"/>
              <p:cNvSpPr>
                <a:spLocks/>
              </p:cNvSpPr>
              <p:nvPr/>
            </p:nvSpPr>
            <p:spPr bwMode="auto">
              <a:xfrm>
                <a:off x="4101" y="1424"/>
                <a:ext cx="1304" cy="2381"/>
              </a:xfrm>
              <a:custGeom>
                <a:avLst/>
                <a:gdLst>
                  <a:gd name="T0" fmla="*/ 227 w 1304"/>
                  <a:gd name="T1" fmla="*/ 2211 h 2381"/>
                  <a:gd name="T2" fmla="*/ 341 w 1304"/>
                  <a:gd name="T3" fmla="*/ 2154 h 2381"/>
                  <a:gd name="T4" fmla="*/ 397 w 1304"/>
                  <a:gd name="T5" fmla="*/ 2211 h 2381"/>
                  <a:gd name="T6" fmla="*/ 454 w 1304"/>
                  <a:gd name="T7" fmla="*/ 2268 h 2381"/>
                  <a:gd name="T8" fmla="*/ 511 w 1304"/>
                  <a:gd name="T9" fmla="*/ 2324 h 2381"/>
                  <a:gd name="T10" fmla="*/ 567 w 1304"/>
                  <a:gd name="T11" fmla="*/ 2211 h 2381"/>
                  <a:gd name="T12" fmla="*/ 681 w 1304"/>
                  <a:gd name="T13" fmla="*/ 2324 h 2381"/>
                  <a:gd name="T14" fmla="*/ 794 w 1304"/>
                  <a:gd name="T15" fmla="*/ 2381 h 2381"/>
                  <a:gd name="T16" fmla="*/ 964 w 1304"/>
                  <a:gd name="T17" fmla="*/ 2324 h 2381"/>
                  <a:gd name="T18" fmla="*/ 1021 w 1304"/>
                  <a:gd name="T19" fmla="*/ 2211 h 2381"/>
                  <a:gd name="T20" fmla="*/ 1078 w 1304"/>
                  <a:gd name="T21" fmla="*/ 2154 h 2381"/>
                  <a:gd name="T22" fmla="*/ 1134 w 1304"/>
                  <a:gd name="T23" fmla="*/ 1928 h 2381"/>
                  <a:gd name="T24" fmla="*/ 1078 w 1304"/>
                  <a:gd name="T25" fmla="*/ 1757 h 2381"/>
                  <a:gd name="T26" fmla="*/ 1134 w 1304"/>
                  <a:gd name="T27" fmla="*/ 1701 h 2381"/>
                  <a:gd name="T28" fmla="*/ 1248 w 1304"/>
                  <a:gd name="T29" fmla="*/ 1587 h 2381"/>
                  <a:gd name="T30" fmla="*/ 1304 w 1304"/>
                  <a:gd name="T31" fmla="*/ 1531 h 2381"/>
                  <a:gd name="T32" fmla="*/ 1191 w 1304"/>
                  <a:gd name="T33" fmla="*/ 1361 h 2381"/>
                  <a:gd name="T34" fmla="*/ 1134 w 1304"/>
                  <a:gd name="T35" fmla="*/ 1247 h 2381"/>
                  <a:gd name="T36" fmla="*/ 1191 w 1304"/>
                  <a:gd name="T37" fmla="*/ 1020 h 2381"/>
                  <a:gd name="T38" fmla="*/ 1021 w 1304"/>
                  <a:gd name="T39" fmla="*/ 737 h 2381"/>
                  <a:gd name="T40" fmla="*/ 964 w 1304"/>
                  <a:gd name="T41" fmla="*/ 623 h 2381"/>
                  <a:gd name="T42" fmla="*/ 964 w 1304"/>
                  <a:gd name="T43" fmla="*/ 453 h 2381"/>
                  <a:gd name="T44" fmla="*/ 1021 w 1304"/>
                  <a:gd name="T45" fmla="*/ 227 h 2381"/>
                  <a:gd name="T46" fmla="*/ 908 w 1304"/>
                  <a:gd name="T47" fmla="*/ 113 h 2381"/>
                  <a:gd name="T48" fmla="*/ 851 w 1304"/>
                  <a:gd name="T49" fmla="*/ 0 h 2381"/>
                  <a:gd name="T50" fmla="*/ 737 w 1304"/>
                  <a:gd name="T51" fmla="*/ 170 h 2381"/>
                  <a:gd name="T52" fmla="*/ 624 w 1304"/>
                  <a:gd name="T53" fmla="*/ 623 h 2381"/>
                  <a:gd name="T54" fmla="*/ 567 w 1304"/>
                  <a:gd name="T55" fmla="*/ 794 h 2381"/>
                  <a:gd name="T56" fmla="*/ 624 w 1304"/>
                  <a:gd name="T57" fmla="*/ 907 h 2381"/>
                  <a:gd name="T58" fmla="*/ 681 w 1304"/>
                  <a:gd name="T59" fmla="*/ 964 h 2381"/>
                  <a:gd name="T60" fmla="*/ 737 w 1304"/>
                  <a:gd name="T61" fmla="*/ 1304 h 2381"/>
                  <a:gd name="T62" fmla="*/ 567 w 1304"/>
                  <a:gd name="T63" fmla="*/ 1644 h 2381"/>
                  <a:gd name="T64" fmla="*/ 511 w 1304"/>
                  <a:gd name="T65" fmla="*/ 1814 h 2381"/>
                  <a:gd name="T66" fmla="*/ 397 w 1304"/>
                  <a:gd name="T67" fmla="*/ 1757 h 2381"/>
                  <a:gd name="T68" fmla="*/ 170 w 1304"/>
                  <a:gd name="T69" fmla="*/ 1871 h 2381"/>
                  <a:gd name="T70" fmla="*/ 114 w 1304"/>
                  <a:gd name="T71" fmla="*/ 1984 h 2381"/>
                  <a:gd name="T72" fmla="*/ 57 w 1304"/>
                  <a:gd name="T73" fmla="*/ 2154 h 2381"/>
                  <a:gd name="T74" fmla="*/ 0 w 1304"/>
                  <a:gd name="T75" fmla="*/ 2211 h 2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04" h="2381">
                    <a:moveTo>
                      <a:pt x="0" y="2211"/>
                    </a:moveTo>
                    <a:lnTo>
                      <a:pt x="227" y="2211"/>
                    </a:lnTo>
                    <a:lnTo>
                      <a:pt x="227" y="2154"/>
                    </a:lnTo>
                    <a:lnTo>
                      <a:pt x="341" y="2154"/>
                    </a:lnTo>
                    <a:lnTo>
                      <a:pt x="341" y="2211"/>
                    </a:lnTo>
                    <a:lnTo>
                      <a:pt x="397" y="2211"/>
                    </a:lnTo>
                    <a:lnTo>
                      <a:pt x="397" y="2268"/>
                    </a:lnTo>
                    <a:lnTo>
                      <a:pt x="454" y="2268"/>
                    </a:lnTo>
                    <a:lnTo>
                      <a:pt x="454" y="2324"/>
                    </a:lnTo>
                    <a:lnTo>
                      <a:pt x="511" y="2324"/>
                    </a:lnTo>
                    <a:lnTo>
                      <a:pt x="511" y="2211"/>
                    </a:lnTo>
                    <a:lnTo>
                      <a:pt x="567" y="2211"/>
                    </a:lnTo>
                    <a:lnTo>
                      <a:pt x="567" y="2324"/>
                    </a:lnTo>
                    <a:lnTo>
                      <a:pt x="681" y="2324"/>
                    </a:lnTo>
                    <a:lnTo>
                      <a:pt x="681" y="2381"/>
                    </a:lnTo>
                    <a:lnTo>
                      <a:pt x="794" y="2381"/>
                    </a:lnTo>
                    <a:lnTo>
                      <a:pt x="794" y="2324"/>
                    </a:lnTo>
                    <a:lnTo>
                      <a:pt x="964" y="2324"/>
                    </a:lnTo>
                    <a:lnTo>
                      <a:pt x="964" y="2211"/>
                    </a:lnTo>
                    <a:lnTo>
                      <a:pt x="1021" y="2211"/>
                    </a:lnTo>
                    <a:lnTo>
                      <a:pt x="1021" y="2154"/>
                    </a:lnTo>
                    <a:lnTo>
                      <a:pt x="1078" y="2154"/>
                    </a:lnTo>
                    <a:lnTo>
                      <a:pt x="1078" y="1928"/>
                    </a:lnTo>
                    <a:lnTo>
                      <a:pt x="1134" y="1928"/>
                    </a:lnTo>
                    <a:lnTo>
                      <a:pt x="1134" y="1757"/>
                    </a:lnTo>
                    <a:lnTo>
                      <a:pt x="1078" y="1757"/>
                    </a:lnTo>
                    <a:lnTo>
                      <a:pt x="1078" y="1701"/>
                    </a:lnTo>
                    <a:lnTo>
                      <a:pt x="1134" y="1701"/>
                    </a:lnTo>
                    <a:lnTo>
                      <a:pt x="1134" y="1587"/>
                    </a:lnTo>
                    <a:lnTo>
                      <a:pt x="1248" y="1587"/>
                    </a:lnTo>
                    <a:lnTo>
                      <a:pt x="1248" y="1531"/>
                    </a:lnTo>
                    <a:lnTo>
                      <a:pt x="1304" y="1531"/>
                    </a:lnTo>
                    <a:lnTo>
                      <a:pt x="1304" y="1361"/>
                    </a:lnTo>
                    <a:lnTo>
                      <a:pt x="1191" y="1361"/>
                    </a:lnTo>
                    <a:lnTo>
                      <a:pt x="1191" y="1247"/>
                    </a:lnTo>
                    <a:lnTo>
                      <a:pt x="1134" y="1247"/>
                    </a:lnTo>
                    <a:lnTo>
                      <a:pt x="1134" y="1020"/>
                    </a:lnTo>
                    <a:lnTo>
                      <a:pt x="1191" y="1020"/>
                    </a:lnTo>
                    <a:lnTo>
                      <a:pt x="1191" y="737"/>
                    </a:lnTo>
                    <a:lnTo>
                      <a:pt x="1021" y="737"/>
                    </a:lnTo>
                    <a:lnTo>
                      <a:pt x="1021" y="623"/>
                    </a:lnTo>
                    <a:lnTo>
                      <a:pt x="964" y="623"/>
                    </a:lnTo>
                    <a:lnTo>
                      <a:pt x="964" y="510"/>
                    </a:lnTo>
                    <a:lnTo>
                      <a:pt x="964" y="453"/>
                    </a:lnTo>
                    <a:lnTo>
                      <a:pt x="1021" y="453"/>
                    </a:lnTo>
                    <a:lnTo>
                      <a:pt x="1021" y="227"/>
                    </a:lnTo>
                    <a:lnTo>
                      <a:pt x="908" y="227"/>
                    </a:lnTo>
                    <a:lnTo>
                      <a:pt x="908" y="113"/>
                    </a:lnTo>
                    <a:lnTo>
                      <a:pt x="851" y="113"/>
                    </a:lnTo>
                    <a:lnTo>
                      <a:pt x="851" y="0"/>
                    </a:lnTo>
                    <a:lnTo>
                      <a:pt x="737" y="0"/>
                    </a:lnTo>
                    <a:lnTo>
                      <a:pt x="737" y="170"/>
                    </a:lnTo>
                    <a:lnTo>
                      <a:pt x="624" y="170"/>
                    </a:lnTo>
                    <a:lnTo>
                      <a:pt x="624" y="623"/>
                    </a:lnTo>
                    <a:lnTo>
                      <a:pt x="567" y="623"/>
                    </a:lnTo>
                    <a:lnTo>
                      <a:pt x="567" y="794"/>
                    </a:lnTo>
                    <a:lnTo>
                      <a:pt x="624" y="794"/>
                    </a:lnTo>
                    <a:lnTo>
                      <a:pt x="624" y="907"/>
                    </a:lnTo>
                    <a:lnTo>
                      <a:pt x="681" y="907"/>
                    </a:lnTo>
                    <a:lnTo>
                      <a:pt x="681" y="964"/>
                    </a:lnTo>
                    <a:lnTo>
                      <a:pt x="737" y="964"/>
                    </a:lnTo>
                    <a:lnTo>
                      <a:pt x="737" y="1304"/>
                    </a:lnTo>
                    <a:lnTo>
                      <a:pt x="567" y="1304"/>
                    </a:lnTo>
                    <a:lnTo>
                      <a:pt x="567" y="1644"/>
                    </a:lnTo>
                    <a:lnTo>
                      <a:pt x="511" y="1644"/>
                    </a:lnTo>
                    <a:lnTo>
                      <a:pt x="511" y="1814"/>
                    </a:lnTo>
                    <a:lnTo>
                      <a:pt x="397" y="1814"/>
                    </a:lnTo>
                    <a:lnTo>
                      <a:pt x="397" y="1757"/>
                    </a:lnTo>
                    <a:lnTo>
                      <a:pt x="170" y="1757"/>
                    </a:lnTo>
                    <a:lnTo>
                      <a:pt x="170" y="1871"/>
                    </a:lnTo>
                    <a:lnTo>
                      <a:pt x="114" y="1871"/>
                    </a:lnTo>
                    <a:lnTo>
                      <a:pt x="114" y="1984"/>
                    </a:lnTo>
                    <a:lnTo>
                      <a:pt x="57" y="1984"/>
                    </a:lnTo>
                    <a:lnTo>
                      <a:pt x="57" y="2154"/>
                    </a:lnTo>
                    <a:lnTo>
                      <a:pt x="0" y="2154"/>
                    </a:lnTo>
                    <a:lnTo>
                      <a:pt x="0" y="22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9" name="Freeform 265"/>
              <p:cNvSpPr>
                <a:spLocks/>
              </p:cNvSpPr>
              <p:nvPr/>
            </p:nvSpPr>
            <p:spPr bwMode="auto">
              <a:xfrm>
                <a:off x="3194" y="3578"/>
                <a:ext cx="1588" cy="964"/>
              </a:xfrm>
              <a:custGeom>
                <a:avLst/>
                <a:gdLst>
                  <a:gd name="T0" fmla="*/ 0 w 1588"/>
                  <a:gd name="T1" fmla="*/ 738 h 964"/>
                  <a:gd name="T2" fmla="*/ 0 w 1588"/>
                  <a:gd name="T3" fmla="*/ 681 h 964"/>
                  <a:gd name="T4" fmla="*/ 170 w 1588"/>
                  <a:gd name="T5" fmla="*/ 681 h 964"/>
                  <a:gd name="T6" fmla="*/ 170 w 1588"/>
                  <a:gd name="T7" fmla="*/ 624 h 964"/>
                  <a:gd name="T8" fmla="*/ 284 w 1588"/>
                  <a:gd name="T9" fmla="*/ 624 h 964"/>
                  <a:gd name="T10" fmla="*/ 284 w 1588"/>
                  <a:gd name="T11" fmla="*/ 567 h 964"/>
                  <a:gd name="T12" fmla="*/ 340 w 1588"/>
                  <a:gd name="T13" fmla="*/ 567 h 964"/>
                  <a:gd name="T14" fmla="*/ 340 w 1588"/>
                  <a:gd name="T15" fmla="*/ 511 h 964"/>
                  <a:gd name="T16" fmla="*/ 397 w 1588"/>
                  <a:gd name="T17" fmla="*/ 511 h 964"/>
                  <a:gd name="T18" fmla="*/ 397 w 1588"/>
                  <a:gd name="T19" fmla="*/ 454 h 964"/>
                  <a:gd name="T20" fmla="*/ 510 w 1588"/>
                  <a:gd name="T21" fmla="*/ 454 h 964"/>
                  <a:gd name="T22" fmla="*/ 510 w 1588"/>
                  <a:gd name="T23" fmla="*/ 397 h 964"/>
                  <a:gd name="T24" fmla="*/ 624 w 1588"/>
                  <a:gd name="T25" fmla="*/ 397 h 964"/>
                  <a:gd name="T26" fmla="*/ 624 w 1588"/>
                  <a:gd name="T27" fmla="*/ 341 h 964"/>
                  <a:gd name="T28" fmla="*/ 681 w 1588"/>
                  <a:gd name="T29" fmla="*/ 341 h 964"/>
                  <a:gd name="T30" fmla="*/ 681 w 1588"/>
                  <a:gd name="T31" fmla="*/ 284 h 964"/>
                  <a:gd name="T32" fmla="*/ 737 w 1588"/>
                  <a:gd name="T33" fmla="*/ 284 h 964"/>
                  <a:gd name="T34" fmla="*/ 737 w 1588"/>
                  <a:gd name="T35" fmla="*/ 227 h 964"/>
                  <a:gd name="T36" fmla="*/ 794 w 1588"/>
                  <a:gd name="T37" fmla="*/ 227 h 964"/>
                  <a:gd name="T38" fmla="*/ 794 w 1588"/>
                  <a:gd name="T39" fmla="*/ 170 h 964"/>
                  <a:gd name="T40" fmla="*/ 851 w 1588"/>
                  <a:gd name="T41" fmla="*/ 170 h 964"/>
                  <a:gd name="T42" fmla="*/ 851 w 1588"/>
                  <a:gd name="T43" fmla="*/ 114 h 964"/>
                  <a:gd name="T44" fmla="*/ 907 w 1588"/>
                  <a:gd name="T45" fmla="*/ 114 h 964"/>
                  <a:gd name="T46" fmla="*/ 907 w 1588"/>
                  <a:gd name="T47" fmla="*/ 57 h 964"/>
                  <a:gd name="T48" fmla="*/ 1134 w 1588"/>
                  <a:gd name="T49" fmla="*/ 57 h 964"/>
                  <a:gd name="T50" fmla="*/ 1134 w 1588"/>
                  <a:gd name="T51" fmla="*/ 0 h 964"/>
                  <a:gd name="T52" fmla="*/ 1248 w 1588"/>
                  <a:gd name="T53" fmla="*/ 0 h 964"/>
                  <a:gd name="T54" fmla="*/ 1248 w 1588"/>
                  <a:gd name="T55" fmla="*/ 57 h 964"/>
                  <a:gd name="T56" fmla="*/ 1304 w 1588"/>
                  <a:gd name="T57" fmla="*/ 57 h 964"/>
                  <a:gd name="T58" fmla="*/ 1304 w 1588"/>
                  <a:gd name="T59" fmla="*/ 114 h 964"/>
                  <a:gd name="T60" fmla="*/ 1361 w 1588"/>
                  <a:gd name="T61" fmla="*/ 114 h 964"/>
                  <a:gd name="T62" fmla="*/ 1361 w 1588"/>
                  <a:gd name="T63" fmla="*/ 170 h 964"/>
                  <a:gd name="T64" fmla="*/ 1418 w 1588"/>
                  <a:gd name="T65" fmla="*/ 170 h 964"/>
                  <a:gd name="T66" fmla="*/ 1418 w 1588"/>
                  <a:gd name="T67" fmla="*/ 57 h 964"/>
                  <a:gd name="T68" fmla="*/ 1474 w 1588"/>
                  <a:gd name="T69" fmla="*/ 57 h 964"/>
                  <a:gd name="T70" fmla="*/ 1474 w 1588"/>
                  <a:gd name="T71" fmla="*/ 170 h 964"/>
                  <a:gd name="T72" fmla="*/ 1588 w 1588"/>
                  <a:gd name="T73" fmla="*/ 170 h 964"/>
                  <a:gd name="T74" fmla="*/ 1588 w 1588"/>
                  <a:gd name="T75" fmla="*/ 284 h 964"/>
                  <a:gd name="T76" fmla="*/ 1474 w 1588"/>
                  <a:gd name="T77" fmla="*/ 284 h 964"/>
                  <a:gd name="T78" fmla="*/ 1474 w 1588"/>
                  <a:gd name="T79" fmla="*/ 341 h 964"/>
                  <a:gd name="T80" fmla="*/ 1248 w 1588"/>
                  <a:gd name="T81" fmla="*/ 341 h 964"/>
                  <a:gd name="T82" fmla="*/ 1248 w 1588"/>
                  <a:gd name="T83" fmla="*/ 454 h 964"/>
                  <a:gd name="T84" fmla="*/ 1134 w 1588"/>
                  <a:gd name="T85" fmla="*/ 454 h 964"/>
                  <a:gd name="T86" fmla="*/ 1134 w 1588"/>
                  <a:gd name="T87" fmla="*/ 511 h 964"/>
                  <a:gd name="T88" fmla="*/ 1077 w 1588"/>
                  <a:gd name="T89" fmla="*/ 511 h 964"/>
                  <a:gd name="T90" fmla="*/ 1077 w 1588"/>
                  <a:gd name="T91" fmla="*/ 624 h 964"/>
                  <a:gd name="T92" fmla="*/ 907 w 1588"/>
                  <a:gd name="T93" fmla="*/ 624 h 964"/>
                  <a:gd name="T94" fmla="*/ 907 w 1588"/>
                  <a:gd name="T95" fmla="*/ 738 h 964"/>
                  <a:gd name="T96" fmla="*/ 681 w 1588"/>
                  <a:gd name="T97" fmla="*/ 738 h 964"/>
                  <a:gd name="T98" fmla="*/ 681 w 1588"/>
                  <a:gd name="T99" fmla="*/ 851 h 964"/>
                  <a:gd name="T100" fmla="*/ 624 w 1588"/>
                  <a:gd name="T101" fmla="*/ 851 h 964"/>
                  <a:gd name="T102" fmla="*/ 624 w 1588"/>
                  <a:gd name="T103" fmla="*/ 908 h 964"/>
                  <a:gd name="T104" fmla="*/ 510 w 1588"/>
                  <a:gd name="T105" fmla="*/ 908 h 964"/>
                  <a:gd name="T106" fmla="*/ 510 w 1588"/>
                  <a:gd name="T107" fmla="*/ 964 h 964"/>
                  <a:gd name="T108" fmla="*/ 454 w 1588"/>
                  <a:gd name="T109" fmla="*/ 964 h 964"/>
                  <a:gd name="T110" fmla="*/ 454 w 1588"/>
                  <a:gd name="T111" fmla="*/ 908 h 964"/>
                  <a:gd name="T112" fmla="*/ 340 w 1588"/>
                  <a:gd name="T113" fmla="*/ 908 h 964"/>
                  <a:gd name="T114" fmla="*/ 340 w 1588"/>
                  <a:gd name="T115" fmla="*/ 794 h 964"/>
                  <a:gd name="T116" fmla="*/ 114 w 1588"/>
                  <a:gd name="T117" fmla="*/ 794 h 964"/>
                  <a:gd name="T118" fmla="*/ 114 w 1588"/>
                  <a:gd name="T119" fmla="*/ 738 h 964"/>
                  <a:gd name="T120" fmla="*/ 0 w 1588"/>
                  <a:gd name="T121" fmla="*/ 73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88" h="964">
                    <a:moveTo>
                      <a:pt x="0" y="738"/>
                    </a:moveTo>
                    <a:lnTo>
                      <a:pt x="0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284" y="624"/>
                    </a:lnTo>
                    <a:lnTo>
                      <a:pt x="284" y="567"/>
                    </a:lnTo>
                    <a:lnTo>
                      <a:pt x="340" y="567"/>
                    </a:lnTo>
                    <a:lnTo>
                      <a:pt x="340" y="511"/>
                    </a:lnTo>
                    <a:lnTo>
                      <a:pt x="397" y="511"/>
                    </a:lnTo>
                    <a:lnTo>
                      <a:pt x="397" y="454"/>
                    </a:lnTo>
                    <a:lnTo>
                      <a:pt x="510" y="454"/>
                    </a:lnTo>
                    <a:lnTo>
                      <a:pt x="510" y="397"/>
                    </a:lnTo>
                    <a:lnTo>
                      <a:pt x="624" y="397"/>
                    </a:lnTo>
                    <a:lnTo>
                      <a:pt x="624" y="341"/>
                    </a:lnTo>
                    <a:lnTo>
                      <a:pt x="681" y="341"/>
                    </a:lnTo>
                    <a:lnTo>
                      <a:pt x="681" y="284"/>
                    </a:lnTo>
                    <a:lnTo>
                      <a:pt x="737" y="284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851" y="170"/>
                    </a:lnTo>
                    <a:lnTo>
                      <a:pt x="851" y="114"/>
                    </a:lnTo>
                    <a:lnTo>
                      <a:pt x="907" y="114"/>
                    </a:lnTo>
                    <a:lnTo>
                      <a:pt x="907" y="57"/>
                    </a:lnTo>
                    <a:lnTo>
                      <a:pt x="1134" y="57"/>
                    </a:lnTo>
                    <a:lnTo>
                      <a:pt x="1134" y="0"/>
                    </a:lnTo>
                    <a:lnTo>
                      <a:pt x="1248" y="0"/>
                    </a:lnTo>
                    <a:lnTo>
                      <a:pt x="1248" y="57"/>
                    </a:lnTo>
                    <a:lnTo>
                      <a:pt x="1304" y="57"/>
                    </a:lnTo>
                    <a:lnTo>
                      <a:pt x="1304" y="114"/>
                    </a:lnTo>
                    <a:lnTo>
                      <a:pt x="1361" y="114"/>
                    </a:lnTo>
                    <a:lnTo>
                      <a:pt x="1361" y="170"/>
                    </a:lnTo>
                    <a:lnTo>
                      <a:pt x="1418" y="170"/>
                    </a:lnTo>
                    <a:lnTo>
                      <a:pt x="1418" y="57"/>
                    </a:lnTo>
                    <a:lnTo>
                      <a:pt x="1474" y="57"/>
                    </a:lnTo>
                    <a:lnTo>
                      <a:pt x="1474" y="170"/>
                    </a:lnTo>
                    <a:lnTo>
                      <a:pt x="1588" y="170"/>
                    </a:lnTo>
                    <a:lnTo>
                      <a:pt x="1588" y="284"/>
                    </a:lnTo>
                    <a:lnTo>
                      <a:pt x="1474" y="284"/>
                    </a:lnTo>
                    <a:lnTo>
                      <a:pt x="1474" y="341"/>
                    </a:lnTo>
                    <a:lnTo>
                      <a:pt x="1248" y="341"/>
                    </a:lnTo>
                    <a:lnTo>
                      <a:pt x="1248" y="454"/>
                    </a:lnTo>
                    <a:lnTo>
                      <a:pt x="1134" y="454"/>
                    </a:lnTo>
                    <a:lnTo>
                      <a:pt x="1134" y="511"/>
                    </a:lnTo>
                    <a:lnTo>
                      <a:pt x="1077" y="511"/>
                    </a:lnTo>
                    <a:lnTo>
                      <a:pt x="1077" y="624"/>
                    </a:lnTo>
                    <a:lnTo>
                      <a:pt x="907" y="624"/>
                    </a:lnTo>
                    <a:lnTo>
                      <a:pt x="907" y="738"/>
                    </a:lnTo>
                    <a:lnTo>
                      <a:pt x="681" y="738"/>
                    </a:lnTo>
                    <a:lnTo>
                      <a:pt x="681" y="851"/>
                    </a:lnTo>
                    <a:lnTo>
                      <a:pt x="624" y="851"/>
                    </a:lnTo>
                    <a:lnTo>
                      <a:pt x="624" y="908"/>
                    </a:lnTo>
                    <a:lnTo>
                      <a:pt x="510" y="908"/>
                    </a:lnTo>
                    <a:lnTo>
                      <a:pt x="510" y="964"/>
                    </a:lnTo>
                    <a:lnTo>
                      <a:pt x="454" y="964"/>
                    </a:lnTo>
                    <a:lnTo>
                      <a:pt x="454" y="908"/>
                    </a:lnTo>
                    <a:lnTo>
                      <a:pt x="340" y="908"/>
                    </a:lnTo>
                    <a:lnTo>
                      <a:pt x="340" y="794"/>
                    </a:lnTo>
                    <a:lnTo>
                      <a:pt x="114" y="794"/>
                    </a:lnTo>
                    <a:lnTo>
                      <a:pt x="114" y="738"/>
                    </a:lnTo>
                    <a:lnTo>
                      <a:pt x="0" y="73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0" name="Freeform 266"/>
              <p:cNvSpPr>
                <a:spLocks/>
              </p:cNvSpPr>
              <p:nvPr/>
            </p:nvSpPr>
            <p:spPr bwMode="auto">
              <a:xfrm>
                <a:off x="3081" y="4316"/>
                <a:ext cx="2381" cy="1701"/>
              </a:xfrm>
              <a:custGeom>
                <a:avLst/>
                <a:gdLst>
                  <a:gd name="T0" fmla="*/ 1928 w 2381"/>
                  <a:gd name="T1" fmla="*/ 170 h 1701"/>
                  <a:gd name="T2" fmla="*/ 1871 w 2381"/>
                  <a:gd name="T3" fmla="*/ 226 h 1701"/>
                  <a:gd name="T4" fmla="*/ 1928 w 2381"/>
                  <a:gd name="T5" fmla="*/ 396 h 1701"/>
                  <a:gd name="T6" fmla="*/ 1928 w 2381"/>
                  <a:gd name="T7" fmla="*/ 510 h 1701"/>
                  <a:gd name="T8" fmla="*/ 1984 w 2381"/>
                  <a:gd name="T9" fmla="*/ 567 h 1701"/>
                  <a:gd name="T10" fmla="*/ 1871 w 2381"/>
                  <a:gd name="T11" fmla="*/ 623 h 1701"/>
                  <a:gd name="T12" fmla="*/ 1814 w 2381"/>
                  <a:gd name="T13" fmla="*/ 680 h 1701"/>
                  <a:gd name="T14" fmla="*/ 1644 w 2381"/>
                  <a:gd name="T15" fmla="*/ 623 h 1701"/>
                  <a:gd name="T16" fmla="*/ 1474 w 2381"/>
                  <a:gd name="T17" fmla="*/ 567 h 1701"/>
                  <a:gd name="T18" fmla="*/ 1417 w 2381"/>
                  <a:gd name="T19" fmla="*/ 510 h 1701"/>
                  <a:gd name="T20" fmla="*/ 1077 w 2381"/>
                  <a:gd name="T21" fmla="*/ 453 h 1701"/>
                  <a:gd name="T22" fmla="*/ 1020 w 2381"/>
                  <a:gd name="T23" fmla="*/ 510 h 1701"/>
                  <a:gd name="T24" fmla="*/ 907 w 2381"/>
                  <a:gd name="T25" fmla="*/ 453 h 1701"/>
                  <a:gd name="T26" fmla="*/ 850 w 2381"/>
                  <a:gd name="T27" fmla="*/ 567 h 1701"/>
                  <a:gd name="T28" fmla="*/ 680 w 2381"/>
                  <a:gd name="T29" fmla="*/ 453 h 1701"/>
                  <a:gd name="T30" fmla="*/ 623 w 2381"/>
                  <a:gd name="T31" fmla="*/ 226 h 1701"/>
                  <a:gd name="T32" fmla="*/ 567 w 2381"/>
                  <a:gd name="T33" fmla="*/ 170 h 1701"/>
                  <a:gd name="T34" fmla="*/ 453 w 2381"/>
                  <a:gd name="T35" fmla="*/ 56 h 1701"/>
                  <a:gd name="T36" fmla="*/ 227 w 2381"/>
                  <a:gd name="T37" fmla="*/ 0 h 1701"/>
                  <a:gd name="T38" fmla="*/ 56 w 2381"/>
                  <a:gd name="T39" fmla="*/ 113 h 1701"/>
                  <a:gd name="T40" fmla="*/ 0 w 2381"/>
                  <a:gd name="T41" fmla="*/ 226 h 1701"/>
                  <a:gd name="T42" fmla="*/ 170 w 2381"/>
                  <a:gd name="T43" fmla="*/ 340 h 1701"/>
                  <a:gd name="T44" fmla="*/ 227 w 2381"/>
                  <a:gd name="T45" fmla="*/ 453 h 1701"/>
                  <a:gd name="T46" fmla="*/ 283 w 2381"/>
                  <a:gd name="T47" fmla="*/ 510 h 1701"/>
                  <a:gd name="T48" fmla="*/ 340 w 2381"/>
                  <a:gd name="T49" fmla="*/ 567 h 1701"/>
                  <a:gd name="T50" fmla="*/ 453 w 2381"/>
                  <a:gd name="T51" fmla="*/ 737 h 1701"/>
                  <a:gd name="T52" fmla="*/ 510 w 2381"/>
                  <a:gd name="T53" fmla="*/ 793 h 1701"/>
                  <a:gd name="T54" fmla="*/ 453 w 2381"/>
                  <a:gd name="T55" fmla="*/ 850 h 1701"/>
                  <a:gd name="T56" fmla="*/ 397 w 2381"/>
                  <a:gd name="T57" fmla="*/ 907 h 1701"/>
                  <a:gd name="T58" fmla="*/ 340 w 2381"/>
                  <a:gd name="T59" fmla="*/ 850 h 1701"/>
                  <a:gd name="T60" fmla="*/ 283 w 2381"/>
                  <a:gd name="T61" fmla="*/ 907 h 1701"/>
                  <a:gd name="T62" fmla="*/ 113 w 2381"/>
                  <a:gd name="T63" fmla="*/ 1020 h 1701"/>
                  <a:gd name="T64" fmla="*/ 227 w 2381"/>
                  <a:gd name="T65" fmla="*/ 1077 h 1701"/>
                  <a:gd name="T66" fmla="*/ 283 w 2381"/>
                  <a:gd name="T67" fmla="*/ 1360 h 1701"/>
                  <a:gd name="T68" fmla="*/ 339 w 2381"/>
                  <a:gd name="T69" fmla="*/ 1588 h 1701"/>
                  <a:gd name="T70" fmla="*/ 453 w 2381"/>
                  <a:gd name="T71" fmla="*/ 1644 h 1701"/>
                  <a:gd name="T72" fmla="*/ 567 w 2381"/>
                  <a:gd name="T73" fmla="*/ 1587 h 1701"/>
                  <a:gd name="T74" fmla="*/ 680 w 2381"/>
                  <a:gd name="T75" fmla="*/ 1530 h 1701"/>
                  <a:gd name="T76" fmla="*/ 794 w 2381"/>
                  <a:gd name="T77" fmla="*/ 1247 h 1701"/>
                  <a:gd name="T78" fmla="*/ 1020 w 2381"/>
                  <a:gd name="T79" fmla="*/ 1304 h 1701"/>
                  <a:gd name="T80" fmla="*/ 1304 w 2381"/>
                  <a:gd name="T81" fmla="*/ 1360 h 1701"/>
                  <a:gd name="T82" fmla="*/ 1361 w 2381"/>
                  <a:gd name="T83" fmla="*/ 1417 h 1701"/>
                  <a:gd name="T84" fmla="*/ 1474 w 2381"/>
                  <a:gd name="T85" fmla="*/ 1530 h 1701"/>
                  <a:gd name="T86" fmla="*/ 1587 w 2381"/>
                  <a:gd name="T87" fmla="*/ 1644 h 1701"/>
                  <a:gd name="T88" fmla="*/ 1814 w 2381"/>
                  <a:gd name="T89" fmla="*/ 1701 h 1701"/>
                  <a:gd name="T90" fmla="*/ 1928 w 2381"/>
                  <a:gd name="T91" fmla="*/ 1644 h 1701"/>
                  <a:gd name="T92" fmla="*/ 2041 w 2381"/>
                  <a:gd name="T93" fmla="*/ 1701 h 1701"/>
                  <a:gd name="T94" fmla="*/ 2154 w 2381"/>
                  <a:gd name="T95" fmla="*/ 1644 h 1701"/>
                  <a:gd name="T96" fmla="*/ 2211 w 2381"/>
                  <a:gd name="T97" fmla="*/ 1530 h 1701"/>
                  <a:gd name="T98" fmla="*/ 2154 w 2381"/>
                  <a:gd name="T99" fmla="*/ 1360 h 1701"/>
                  <a:gd name="T100" fmla="*/ 2211 w 2381"/>
                  <a:gd name="T101" fmla="*/ 1304 h 1701"/>
                  <a:gd name="T102" fmla="*/ 2324 w 2381"/>
                  <a:gd name="T103" fmla="*/ 737 h 1701"/>
                  <a:gd name="T104" fmla="*/ 2268 w 2381"/>
                  <a:gd name="T105" fmla="*/ 680 h 1701"/>
                  <a:gd name="T106" fmla="*/ 2324 w 2381"/>
                  <a:gd name="T107" fmla="*/ 567 h 1701"/>
                  <a:gd name="T108" fmla="*/ 2381 w 2381"/>
                  <a:gd name="T109" fmla="*/ 396 h 1701"/>
                  <a:gd name="T110" fmla="*/ 2324 w 2381"/>
                  <a:gd name="T111" fmla="*/ 340 h 1701"/>
                  <a:gd name="T112" fmla="*/ 2268 w 2381"/>
                  <a:gd name="T113" fmla="*/ 283 h 1701"/>
                  <a:gd name="T114" fmla="*/ 2154 w 2381"/>
                  <a:gd name="T115" fmla="*/ 226 h 1701"/>
                  <a:gd name="T116" fmla="*/ 2041 w 2381"/>
                  <a:gd name="T117" fmla="*/ 17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81" h="1701">
                    <a:moveTo>
                      <a:pt x="2041" y="170"/>
                    </a:moveTo>
                    <a:lnTo>
                      <a:pt x="1928" y="170"/>
                    </a:lnTo>
                    <a:lnTo>
                      <a:pt x="1928" y="226"/>
                    </a:lnTo>
                    <a:lnTo>
                      <a:pt x="1871" y="226"/>
                    </a:lnTo>
                    <a:lnTo>
                      <a:pt x="1871" y="396"/>
                    </a:lnTo>
                    <a:lnTo>
                      <a:pt x="1928" y="396"/>
                    </a:lnTo>
                    <a:lnTo>
                      <a:pt x="1928" y="453"/>
                    </a:lnTo>
                    <a:lnTo>
                      <a:pt x="1928" y="510"/>
                    </a:lnTo>
                    <a:lnTo>
                      <a:pt x="1984" y="510"/>
                    </a:lnTo>
                    <a:lnTo>
                      <a:pt x="1984" y="567"/>
                    </a:lnTo>
                    <a:lnTo>
                      <a:pt x="1871" y="567"/>
                    </a:lnTo>
                    <a:lnTo>
                      <a:pt x="1871" y="623"/>
                    </a:lnTo>
                    <a:lnTo>
                      <a:pt x="1814" y="623"/>
                    </a:lnTo>
                    <a:lnTo>
                      <a:pt x="1814" y="680"/>
                    </a:lnTo>
                    <a:lnTo>
                      <a:pt x="1644" y="680"/>
                    </a:lnTo>
                    <a:lnTo>
                      <a:pt x="1644" y="623"/>
                    </a:lnTo>
                    <a:lnTo>
                      <a:pt x="1474" y="623"/>
                    </a:lnTo>
                    <a:lnTo>
                      <a:pt x="1474" y="567"/>
                    </a:lnTo>
                    <a:lnTo>
                      <a:pt x="1417" y="567"/>
                    </a:lnTo>
                    <a:lnTo>
                      <a:pt x="1417" y="510"/>
                    </a:lnTo>
                    <a:lnTo>
                      <a:pt x="1077" y="510"/>
                    </a:lnTo>
                    <a:lnTo>
                      <a:pt x="1077" y="453"/>
                    </a:lnTo>
                    <a:lnTo>
                      <a:pt x="1020" y="453"/>
                    </a:lnTo>
                    <a:lnTo>
                      <a:pt x="1020" y="510"/>
                    </a:lnTo>
                    <a:lnTo>
                      <a:pt x="907" y="510"/>
                    </a:lnTo>
                    <a:lnTo>
                      <a:pt x="907" y="453"/>
                    </a:lnTo>
                    <a:lnTo>
                      <a:pt x="850" y="453"/>
                    </a:lnTo>
                    <a:lnTo>
                      <a:pt x="850" y="567"/>
                    </a:lnTo>
                    <a:lnTo>
                      <a:pt x="680" y="567"/>
                    </a:lnTo>
                    <a:lnTo>
                      <a:pt x="680" y="453"/>
                    </a:lnTo>
                    <a:lnTo>
                      <a:pt x="623" y="453"/>
                    </a:lnTo>
                    <a:lnTo>
                      <a:pt x="623" y="226"/>
                    </a:lnTo>
                    <a:lnTo>
                      <a:pt x="567" y="226"/>
                    </a:lnTo>
                    <a:lnTo>
                      <a:pt x="567" y="170"/>
                    </a:lnTo>
                    <a:lnTo>
                      <a:pt x="453" y="170"/>
                    </a:lnTo>
                    <a:lnTo>
                      <a:pt x="453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56" y="0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170" y="226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283" y="453"/>
                    </a:lnTo>
                    <a:lnTo>
                      <a:pt x="283" y="510"/>
                    </a:lnTo>
                    <a:lnTo>
                      <a:pt x="340" y="510"/>
                    </a:lnTo>
                    <a:lnTo>
                      <a:pt x="340" y="567"/>
                    </a:lnTo>
                    <a:lnTo>
                      <a:pt x="453" y="567"/>
                    </a:lnTo>
                    <a:lnTo>
                      <a:pt x="453" y="737"/>
                    </a:lnTo>
                    <a:lnTo>
                      <a:pt x="510" y="737"/>
                    </a:lnTo>
                    <a:lnTo>
                      <a:pt x="510" y="793"/>
                    </a:lnTo>
                    <a:lnTo>
                      <a:pt x="453" y="793"/>
                    </a:lnTo>
                    <a:lnTo>
                      <a:pt x="453" y="850"/>
                    </a:lnTo>
                    <a:lnTo>
                      <a:pt x="397" y="850"/>
                    </a:lnTo>
                    <a:lnTo>
                      <a:pt x="397" y="907"/>
                    </a:lnTo>
                    <a:lnTo>
                      <a:pt x="340" y="907"/>
                    </a:lnTo>
                    <a:lnTo>
                      <a:pt x="340" y="850"/>
                    </a:lnTo>
                    <a:lnTo>
                      <a:pt x="283" y="850"/>
                    </a:lnTo>
                    <a:lnTo>
                      <a:pt x="283" y="907"/>
                    </a:lnTo>
                    <a:lnTo>
                      <a:pt x="113" y="907"/>
                    </a:lnTo>
                    <a:lnTo>
                      <a:pt x="113" y="1020"/>
                    </a:lnTo>
                    <a:lnTo>
                      <a:pt x="227" y="1020"/>
                    </a:lnTo>
                    <a:lnTo>
                      <a:pt x="227" y="1077"/>
                    </a:lnTo>
                    <a:lnTo>
                      <a:pt x="283" y="1077"/>
                    </a:lnTo>
                    <a:lnTo>
                      <a:pt x="283" y="1360"/>
                    </a:lnTo>
                    <a:lnTo>
                      <a:pt x="340" y="1360"/>
                    </a:lnTo>
                    <a:lnTo>
                      <a:pt x="339" y="1588"/>
                    </a:lnTo>
                    <a:lnTo>
                      <a:pt x="453" y="1587"/>
                    </a:lnTo>
                    <a:lnTo>
                      <a:pt x="453" y="1644"/>
                    </a:lnTo>
                    <a:lnTo>
                      <a:pt x="567" y="1644"/>
                    </a:lnTo>
                    <a:lnTo>
                      <a:pt x="567" y="1587"/>
                    </a:lnTo>
                    <a:lnTo>
                      <a:pt x="680" y="1587"/>
                    </a:lnTo>
                    <a:lnTo>
                      <a:pt x="680" y="1530"/>
                    </a:lnTo>
                    <a:lnTo>
                      <a:pt x="794" y="1530"/>
                    </a:lnTo>
                    <a:lnTo>
                      <a:pt x="794" y="1247"/>
                    </a:lnTo>
                    <a:lnTo>
                      <a:pt x="1017" y="1246"/>
                    </a:lnTo>
                    <a:lnTo>
                      <a:pt x="1020" y="1304"/>
                    </a:lnTo>
                    <a:lnTo>
                      <a:pt x="1304" y="1304"/>
                    </a:lnTo>
                    <a:lnTo>
                      <a:pt x="1304" y="1360"/>
                    </a:lnTo>
                    <a:lnTo>
                      <a:pt x="1361" y="1360"/>
                    </a:lnTo>
                    <a:lnTo>
                      <a:pt x="1361" y="1417"/>
                    </a:lnTo>
                    <a:lnTo>
                      <a:pt x="1474" y="1417"/>
                    </a:lnTo>
                    <a:lnTo>
                      <a:pt x="1474" y="1530"/>
                    </a:lnTo>
                    <a:lnTo>
                      <a:pt x="1587" y="1530"/>
                    </a:lnTo>
                    <a:lnTo>
                      <a:pt x="1587" y="1644"/>
                    </a:lnTo>
                    <a:lnTo>
                      <a:pt x="1814" y="1644"/>
                    </a:lnTo>
                    <a:lnTo>
                      <a:pt x="1814" y="1701"/>
                    </a:lnTo>
                    <a:lnTo>
                      <a:pt x="1928" y="1701"/>
                    </a:lnTo>
                    <a:lnTo>
                      <a:pt x="1928" y="1644"/>
                    </a:lnTo>
                    <a:lnTo>
                      <a:pt x="2041" y="1644"/>
                    </a:lnTo>
                    <a:lnTo>
                      <a:pt x="2041" y="1701"/>
                    </a:lnTo>
                    <a:lnTo>
                      <a:pt x="2154" y="1701"/>
                    </a:lnTo>
                    <a:lnTo>
                      <a:pt x="2154" y="1644"/>
                    </a:lnTo>
                    <a:lnTo>
                      <a:pt x="2211" y="1644"/>
                    </a:lnTo>
                    <a:lnTo>
                      <a:pt x="2211" y="1530"/>
                    </a:lnTo>
                    <a:lnTo>
                      <a:pt x="2154" y="1530"/>
                    </a:lnTo>
                    <a:lnTo>
                      <a:pt x="2154" y="1360"/>
                    </a:lnTo>
                    <a:lnTo>
                      <a:pt x="2211" y="1360"/>
                    </a:lnTo>
                    <a:lnTo>
                      <a:pt x="2211" y="1304"/>
                    </a:lnTo>
                    <a:lnTo>
                      <a:pt x="2324" y="1304"/>
                    </a:lnTo>
                    <a:lnTo>
                      <a:pt x="2324" y="737"/>
                    </a:lnTo>
                    <a:lnTo>
                      <a:pt x="2268" y="737"/>
                    </a:lnTo>
                    <a:lnTo>
                      <a:pt x="2268" y="680"/>
                    </a:lnTo>
                    <a:lnTo>
                      <a:pt x="2324" y="680"/>
                    </a:lnTo>
                    <a:lnTo>
                      <a:pt x="2324" y="567"/>
                    </a:lnTo>
                    <a:lnTo>
                      <a:pt x="2381" y="567"/>
                    </a:lnTo>
                    <a:lnTo>
                      <a:pt x="2381" y="396"/>
                    </a:lnTo>
                    <a:lnTo>
                      <a:pt x="2324" y="396"/>
                    </a:lnTo>
                    <a:lnTo>
                      <a:pt x="2324" y="340"/>
                    </a:lnTo>
                    <a:lnTo>
                      <a:pt x="2268" y="340"/>
                    </a:lnTo>
                    <a:lnTo>
                      <a:pt x="2268" y="283"/>
                    </a:lnTo>
                    <a:lnTo>
                      <a:pt x="2154" y="283"/>
                    </a:lnTo>
                    <a:lnTo>
                      <a:pt x="2154" y="226"/>
                    </a:lnTo>
                    <a:lnTo>
                      <a:pt x="2041" y="226"/>
                    </a:lnTo>
                    <a:lnTo>
                      <a:pt x="2041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1" name="Freeform 267"/>
              <p:cNvSpPr>
                <a:spLocks/>
              </p:cNvSpPr>
              <p:nvPr/>
            </p:nvSpPr>
            <p:spPr bwMode="auto">
              <a:xfrm>
                <a:off x="1947" y="5903"/>
                <a:ext cx="3288" cy="1985"/>
              </a:xfrm>
              <a:custGeom>
                <a:avLst/>
                <a:gdLst>
                  <a:gd name="T0" fmla="*/ 56 w 3288"/>
                  <a:gd name="T1" fmla="*/ 1361 h 1985"/>
                  <a:gd name="T2" fmla="*/ 170 w 3288"/>
                  <a:gd name="T3" fmla="*/ 1531 h 1985"/>
                  <a:gd name="T4" fmla="*/ 340 w 3288"/>
                  <a:gd name="T5" fmla="*/ 1588 h 1985"/>
                  <a:gd name="T6" fmla="*/ 453 w 3288"/>
                  <a:gd name="T7" fmla="*/ 1701 h 1985"/>
                  <a:gd name="T8" fmla="*/ 510 w 3288"/>
                  <a:gd name="T9" fmla="*/ 1758 h 1985"/>
                  <a:gd name="T10" fmla="*/ 567 w 3288"/>
                  <a:gd name="T11" fmla="*/ 1985 h 1985"/>
                  <a:gd name="T12" fmla="*/ 737 w 3288"/>
                  <a:gd name="T13" fmla="*/ 1928 h 1985"/>
                  <a:gd name="T14" fmla="*/ 907 w 3288"/>
                  <a:gd name="T15" fmla="*/ 1815 h 1985"/>
                  <a:gd name="T16" fmla="*/ 1020 w 3288"/>
                  <a:gd name="T17" fmla="*/ 1644 h 1985"/>
                  <a:gd name="T18" fmla="*/ 1077 w 3288"/>
                  <a:gd name="T19" fmla="*/ 1531 h 1985"/>
                  <a:gd name="T20" fmla="*/ 1304 w 3288"/>
                  <a:gd name="T21" fmla="*/ 1418 h 1985"/>
                  <a:gd name="T22" fmla="*/ 1077 w 3288"/>
                  <a:gd name="T23" fmla="*/ 1248 h 1985"/>
                  <a:gd name="T24" fmla="*/ 1134 w 3288"/>
                  <a:gd name="T25" fmla="*/ 1134 h 1985"/>
                  <a:gd name="T26" fmla="*/ 1247 w 3288"/>
                  <a:gd name="T27" fmla="*/ 1191 h 1985"/>
                  <a:gd name="T28" fmla="*/ 1701 w 3288"/>
                  <a:gd name="T29" fmla="*/ 1248 h 1985"/>
                  <a:gd name="T30" fmla="*/ 1871 w 3288"/>
                  <a:gd name="T31" fmla="*/ 1361 h 1985"/>
                  <a:gd name="T32" fmla="*/ 2211 w 3288"/>
                  <a:gd name="T33" fmla="*/ 1418 h 1985"/>
                  <a:gd name="T34" fmla="*/ 2268 w 3288"/>
                  <a:gd name="T35" fmla="*/ 1304 h 1985"/>
                  <a:gd name="T36" fmla="*/ 2608 w 3288"/>
                  <a:gd name="T37" fmla="*/ 1248 h 1985"/>
                  <a:gd name="T38" fmla="*/ 2835 w 3288"/>
                  <a:gd name="T39" fmla="*/ 1077 h 1985"/>
                  <a:gd name="T40" fmla="*/ 2948 w 3288"/>
                  <a:gd name="T41" fmla="*/ 1021 h 1985"/>
                  <a:gd name="T42" fmla="*/ 3005 w 3288"/>
                  <a:gd name="T43" fmla="*/ 681 h 1985"/>
                  <a:gd name="T44" fmla="*/ 3175 w 3288"/>
                  <a:gd name="T45" fmla="*/ 624 h 1985"/>
                  <a:gd name="T46" fmla="*/ 3232 w 3288"/>
                  <a:gd name="T47" fmla="*/ 454 h 1985"/>
                  <a:gd name="T48" fmla="*/ 3175 w 3288"/>
                  <a:gd name="T49" fmla="*/ 114 h 1985"/>
                  <a:gd name="T50" fmla="*/ 3062 w 3288"/>
                  <a:gd name="T51" fmla="*/ 114 h 1985"/>
                  <a:gd name="T52" fmla="*/ 2778 w 3288"/>
                  <a:gd name="T53" fmla="*/ 57 h 1985"/>
                  <a:gd name="T54" fmla="*/ 2665 w 3288"/>
                  <a:gd name="T55" fmla="*/ 397 h 1985"/>
                  <a:gd name="T56" fmla="*/ 2495 w 3288"/>
                  <a:gd name="T57" fmla="*/ 340 h 1985"/>
                  <a:gd name="T58" fmla="*/ 2438 w 3288"/>
                  <a:gd name="T59" fmla="*/ 454 h 1985"/>
                  <a:gd name="T60" fmla="*/ 2268 w 3288"/>
                  <a:gd name="T61" fmla="*/ 510 h 1985"/>
                  <a:gd name="T62" fmla="*/ 2041 w 3288"/>
                  <a:gd name="T63" fmla="*/ 510 h 1985"/>
                  <a:gd name="T64" fmla="*/ 1928 w 3288"/>
                  <a:gd name="T65" fmla="*/ 454 h 1985"/>
                  <a:gd name="T66" fmla="*/ 1814 w 3288"/>
                  <a:gd name="T67" fmla="*/ 284 h 1985"/>
                  <a:gd name="T68" fmla="*/ 1701 w 3288"/>
                  <a:gd name="T69" fmla="*/ 227 h 1985"/>
                  <a:gd name="T70" fmla="*/ 1644 w 3288"/>
                  <a:gd name="T71" fmla="*/ 57 h 1985"/>
                  <a:gd name="T72" fmla="*/ 1531 w 3288"/>
                  <a:gd name="T73" fmla="*/ 0 h 1985"/>
                  <a:gd name="T74" fmla="*/ 1361 w 3288"/>
                  <a:gd name="T75" fmla="*/ 227 h 1985"/>
                  <a:gd name="T76" fmla="*/ 1304 w 3288"/>
                  <a:gd name="T77" fmla="*/ 284 h 1985"/>
                  <a:gd name="T78" fmla="*/ 1247 w 3288"/>
                  <a:gd name="T79" fmla="*/ 397 h 1985"/>
                  <a:gd name="T80" fmla="*/ 1247 w 3288"/>
                  <a:gd name="T81" fmla="*/ 567 h 1985"/>
                  <a:gd name="T82" fmla="*/ 1077 w 3288"/>
                  <a:gd name="T83" fmla="*/ 567 h 1985"/>
                  <a:gd name="T84" fmla="*/ 793 w 3288"/>
                  <a:gd name="T85" fmla="*/ 510 h 1985"/>
                  <a:gd name="T86" fmla="*/ 737 w 3288"/>
                  <a:gd name="T87" fmla="*/ 681 h 1985"/>
                  <a:gd name="T88" fmla="*/ 680 w 3288"/>
                  <a:gd name="T89" fmla="*/ 737 h 1985"/>
                  <a:gd name="T90" fmla="*/ 737 w 3288"/>
                  <a:gd name="T91" fmla="*/ 851 h 1985"/>
                  <a:gd name="T92" fmla="*/ 453 w 3288"/>
                  <a:gd name="T93" fmla="*/ 907 h 1985"/>
                  <a:gd name="T94" fmla="*/ 397 w 3288"/>
                  <a:gd name="T95" fmla="*/ 1134 h 1985"/>
                  <a:gd name="T96" fmla="*/ 226 w 3288"/>
                  <a:gd name="T97" fmla="*/ 1248 h 1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88" h="1985">
                    <a:moveTo>
                      <a:pt x="0" y="1248"/>
                    </a:moveTo>
                    <a:lnTo>
                      <a:pt x="0" y="1361"/>
                    </a:lnTo>
                    <a:lnTo>
                      <a:pt x="56" y="1361"/>
                    </a:lnTo>
                    <a:lnTo>
                      <a:pt x="56" y="1474"/>
                    </a:lnTo>
                    <a:lnTo>
                      <a:pt x="170" y="1474"/>
                    </a:lnTo>
                    <a:lnTo>
                      <a:pt x="170" y="1531"/>
                    </a:lnTo>
                    <a:lnTo>
                      <a:pt x="226" y="1531"/>
                    </a:lnTo>
                    <a:lnTo>
                      <a:pt x="226" y="1588"/>
                    </a:lnTo>
                    <a:lnTo>
                      <a:pt x="340" y="1588"/>
                    </a:lnTo>
                    <a:lnTo>
                      <a:pt x="340" y="1531"/>
                    </a:lnTo>
                    <a:lnTo>
                      <a:pt x="453" y="1531"/>
                    </a:lnTo>
                    <a:lnTo>
                      <a:pt x="453" y="1701"/>
                    </a:lnTo>
                    <a:lnTo>
                      <a:pt x="623" y="1701"/>
                    </a:lnTo>
                    <a:lnTo>
                      <a:pt x="623" y="1758"/>
                    </a:lnTo>
                    <a:lnTo>
                      <a:pt x="510" y="1758"/>
                    </a:lnTo>
                    <a:lnTo>
                      <a:pt x="510" y="1928"/>
                    </a:lnTo>
                    <a:lnTo>
                      <a:pt x="567" y="1928"/>
                    </a:lnTo>
                    <a:lnTo>
                      <a:pt x="567" y="1985"/>
                    </a:lnTo>
                    <a:lnTo>
                      <a:pt x="680" y="1985"/>
                    </a:lnTo>
                    <a:lnTo>
                      <a:pt x="680" y="1928"/>
                    </a:lnTo>
                    <a:lnTo>
                      <a:pt x="737" y="1928"/>
                    </a:lnTo>
                    <a:lnTo>
                      <a:pt x="737" y="1871"/>
                    </a:lnTo>
                    <a:lnTo>
                      <a:pt x="907" y="1871"/>
                    </a:lnTo>
                    <a:lnTo>
                      <a:pt x="907" y="1815"/>
                    </a:lnTo>
                    <a:lnTo>
                      <a:pt x="1077" y="1815"/>
                    </a:lnTo>
                    <a:lnTo>
                      <a:pt x="1077" y="1644"/>
                    </a:lnTo>
                    <a:lnTo>
                      <a:pt x="1020" y="1644"/>
                    </a:lnTo>
                    <a:lnTo>
                      <a:pt x="1020" y="1588"/>
                    </a:lnTo>
                    <a:lnTo>
                      <a:pt x="1077" y="1588"/>
                    </a:lnTo>
                    <a:lnTo>
                      <a:pt x="1077" y="1531"/>
                    </a:lnTo>
                    <a:lnTo>
                      <a:pt x="1134" y="1531"/>
                    </a:lnTo>
                    <a:lnTo>
                      <a:pt x="1134" y="1418"/>
                    </a:lnTo>
                    <a:lnTo>
                      <a:pt x="1304" y="1418"/>
                    </a:lnTo>
                    <a:lnTo>
                      <a:pt x="1304" y="1304"/>
                    </a:lnTo>
                    <a:lnTo>
                      <a:pt x="1077" y="1304"/>
                    </a:lnTo>
                    <a:lnTo>
                      <a:pt x="1077" y="1248"/>
                    </a:lnTo>
                    <a:lnTo>
                      <a:pt x="1020" y="1248"/>
                    </a:lnTo>
                    <a:lnTo>
                      <a:pt x="1020" y="1134"/>
                    </a:lnTo>
                    <a:lnTo>
                      <a:pt x="1134" y="1134"/>
                    </a:lnTo>
                    <a:lnTo>
                      <a:pt x="1134" y="1077"/>
                    </a:lnTo>
                    <a:lnTo>
                      <a:pt x="1247" y="1077"/>
                    </a:lnTo>
                    <a:lnTo>
                      <a:pt x="1247" y="1191"/>
                    </a:lnTo>
                    <a:lnTo>
                      <a:pt x="1644" y="1191"/>
                    </a:lnTo>
                    <a:lnTo>
                      <a:pt x="1644" y="1248"/>
                    </a:lnTo>
                    <a:lnTo>
                      <a:pt x="1701" y="1248"/>
                    </a:lnTo>
                    <a:lnTo>
                      <a:pt x="1701" y="1304"/>
                    </a:lnTo>
                    <a:lnTo>
                      <a:pt x="1871" y="1304"/>
                    </a:lnTo>
                    <a:lnTo>
                      <a:pt x="1871" y="1361"/>
                    </a:lnTo>
                    <a:lnTo>
                      <a:pt x="2041" y="1361"/>
                    </a:lnTo>
                    <a:lnTo>
                      <a:pt x="2041" y="1418"/>
                    </a:lnTo>
                    <a:lnTo>
                      <a:pt x="2211" y="1418"/>
                    </a:lnTo>
                    <a:lnTo>
                      <a:pt x="2211" y="1361"/>
                    </a:lnTo>
                    <a:lnTo>
                      <a:pt x="2268" y="1361"/>
                    </a:lnTo>
                    <a:lnTo>
                      <a:pt x="2268" y="1304"/>
                    </a:lnTo>
                    <a:lnTo>
                      <a:pt x="2495" y="1304"/>
                    </a:lnTo>
                    <a:lnTo>
                      <a:pt x="2495" y="1248"/>
                    </a:lnTo>
                    <a:lnTo>
                      <a:pt x="2608" y="1248"/>
                    </a:lnTo>
                    <a:lnTo>
                      <a:pt x="2608" y="1134"/>
                    </a:lnTo>
                    <a:lnTo>
                      <a:pt x="2835" y="1134"/>
                    </a:lnTo>
                    <a:lnTo>
                      <a:pt x="2835" y="1077"/>
                    </a:lnTo>
                    <a:lnTo>
                      <a:pt x="2891" y="1077"/>
                    </a:lnTo>
                    <a:lnTo>
                      <a:pt x="2891" y="1021"/>
                    </a:lnTo>
                    <a:lnTo>
                      <a:pt x="2948" y="1021"/>
                    </a:lnTo>
                    <a:lnTo>
                      <a:pt x="2948" y="851"/>
                    </a:lnTo>
                    <a:lnTo>
                      <a:pt x="3005" y="851"/>
                    </a:lnTo>
                    <a:lnTo>
                      <a:pt x="3005" y="681"/>
                    </a:lnTo>
                    <a:lnTo>
                      <a:pt x="3062" y="681"/>
                    </a:lnTo>
                    <a:lnTo>
                      <a:pt x="3062" y="624"/>
                    </a:lnTo>
                    <a:lnTo>
                      <a:pt x="3175" y="624"/>
                    </a:lnTo>
                    <a:lnTo>
                      <a:pt x="3175" y="510"/>
                    </a:lnTo>
                    <a:lnTo>
                      <a:pt x="3232" y="510"/>
                    </a:lnTo>
                    <a:lnTo>
                      <a:pt x="3232" y="454"/>
                    </a:lnTo>
                    <a:lnTo>
                      <a:pt x="3288" y="454"/>
                    </a:lnTo>
                    <a:lnTo>
                      <a:pt x="3288" y="114"/>
                    </a:lnTo>
                    <a:lnTo>
                      <a:pt x="3175" y="114"/>
                    </a:lnTo>
                    <a:lnTo>
                      <a:pt x="3175" y="57"/>
                    </a:lnTo>
                    <a:lnTo>
                      <a:pt x="3062" y="57"/>
                    </a:lnTo>
                    <a:lnTo>
                      <a:pt x="3062" y="114"/>
                    </a:lnTo>
                    <a:lnTo>
                      <a:pt x="2948" y="114"/>
                    </a:lnTo>
                    <a:lnTo>
                      <a:pt x="2948" y="57"/>
                    </a:lnTo>
                    <a:lnTo>
                      <a:pt x="2778" y="57"/>
                    </a:lnTo>
                    <a:lnTo>
                      <a:pt x="2778" y="340"/>
                    </a:lnTo>
                    <a:lnTo>
                      <a:pt x="2665" y="340"/>
                    </a:lnTo>
                    <a:lnTo>
                      <a:pt x="2665" y="397"/>
                    </a:lnTo>
                    <a:lnTo>
                      <a:pt x="2551" y="397"/>
                    </a:lnTo>
                    <a:lnTo>
                      <a:pt x="2551" y="340"/>
                    </a:lnTo>
                    <a:lnTo>
                      <a:pt x="2495" y="340"/>
                    </a:lnTo>
                    <a:lnTo>
                      <a:pt x="2495" y="397"/>
                    </a:lnTo>
                    <a:lnTo>
                      <a:pt x="2438" y="397"/>
                    </a:lnTo>
                    <a:lnTo>
                      <a:pt x="2438" y="454"/>
                    </a:lnTo>
                    <a:lnTo>
                      <a:pt x="2381" y="454"/>
                    </a:lnTo>
                    <a:lnTo>
                      <a:pt x="2381" y="510"/>
                    </a:lnTo>
                    <a:lnTo>
                      <a:pt x="2268" y="510"/>
                    </a:lnTo>
                    <a:lnTo>
                      <a:pt x="2268" y="567"/>
                    </a:lnTo>
                    <a:lnTo>
                      <a:pt x="2041" y="567"/>
                    </a:lnTo>
                    <a:lnTo>
                      <a:pt x="2041" y="510"/>
                    </a:lnTo>
                    <a:lnTo>
                      <a:pt x="1984" y="510"/>
                    </a:lnTo>
                    <a:lnTo>
                      <a:pt x="1984" y="454"/>
                    </a:lnTo>
                    <a:lnTo>
                      <a:pt x="1928" y="454"/>
                    </a:lnTo>
                    <a:lnTo>
                      <a:pt x="1928" y="340"/>
                    </a:lnTo>
                    <a:lnTo>
                      <a:pt x="1814" y="340"/>
                    </a:lnTo>
                    <a:lnTo>
                      <a:pt x="1814" y="284"/>
                    </a:lnTo>
                    <a:lnTo>
                      <a:pt x="1757" y="284"/>
                    </a:lnTo>
                    <a:lnTo>
                      <a:pt x="1757" y="227"/>
                    </a:lnTo>
                    <a:lnTo>
                      <a:pt x="1701" y="227"/>
                    </a:lnTo>
                    <a:lnTo>
                      <a:pt x="1701" y="170"/>
                    </a:lnTo>
                    <a:lnTo>
                      <a:pt x="1644" y="170"/>
                    </a:lnTo>
                    <a:lnTo>
                      <a:pt x="1644" y="57"/>
                    </a:lnTo>
                    <a:lnTo>
                      <a:pt x="1587" y="57"/>
                    </a:lnTo>
                    <a:lnTo>
                      <a:pt x="1587" y="0"/>
                    </a:lnTo>
                    <a:lnTo>
                      <a:pt x="1531" y="0"/>
                    </a:lnTo>
                    <a:lnTo>
                      <a:pt x="1531" y="57"/>
                    </a:lnTo>
                    <a:lnTo>
                      <a:pt x="1361" y="57"/>
                    </a:lnTo>
                    <a:lnTo>
                      <a:pt x="1361" y="227"/>
                    </a:lnTo>
                    <a:lnTo>
                      <a:pt x="1247" y="227"/>
                    </a:lnTo>
                    <a:lnTo>
                      <a:pt x="1247" y="284"/>
                    </a:lnTo>
                    <a:lnTo>
                      <a:pt x="1304" y="284"/>
                    </a:lnTo>
                    <a:lnTo>
                      <a:pt x="1304" y="340"/>
                    </a:lnTo>
                    <a:lnTo>
                      <a:pt x="1247" y="340"/>
                    </a:lnTo>
                    <a:lnTo>
                      <a:pt x="1247" y="397"/>
                    </a:lnTo>
                    <a:lnTo>
                      <a:pt x="1304" y="397"/>
                    </a:lnTo>
                    <a:lnTo>
                      <a:pt x="1304" y="567"/>
                    </a:lnTo>
                    <a:lnTo>
                      <a:pt x="1247" y="567"/>
                    </a:lnTo>
                    <a:lnTo>
                      <a:pt x="1247" y="624"/>
                    </a:lnTo>
                    <a:lnTo>
                      <a:pt x="1077" y="624"/>
                    </a:lnTo>
                    <a:lnTo>
                      <a:pt x="1077" y="567"/>
                    </a:lnTo>
                    <a:lnTo>
                      <a:pt x="964" y="567"/>
                    </a:lnTo>
                    <a:lnTo>
                      <a:pt x="964" y="510"/>
                    </a:lnTo>
                    <a:lnTo>
                      <a:pt x="793" y="510"/>
                    </a:lnTo>
                    <a:lnTo>
                      <a:pt x="793" y="567"/>
                    </a:lnTo>
                    <a:lnTo>
                      <a:pt x="737" y="567"/>
                    </a:lnTo>
                    <a:lnTo>
                      <a:pt x="737" y="681"/>
                    </a:lnTo>
                    <a:lnTo>
                      <a:pt x="623" y="681"/>
                    </a:lnTo>
                    <a:lnTo>
                      <a:pt x="623" y="737"/>
                    </a:lnTo>
                    <a:lnTo>
                      <a:pt x="680" y="737"/>
                    </a:lnTo>
                    <a:lnTo>
                      <a:pt x="680" y="794"/>
                    </a:lnTo>
                    <a:lnTo>
                      <a:pt x="737" y="794"/>
                    </a:lnTo>
                    <a:lnTo>
                      <a:pt x="737" y="851"/>
                    </a:lnTo>
                    <a:lnTo>
                      <a:pt x="623" y="851"/>
                    </a:lnTo>
                    <a:lnTo>
                      <a:pt x="623" y="907"/>
                    </a:lnTo>
                    <a:lnTo>
                      <a:pt x="453" y="907"/>
                    </a:lnTo>
                    <a:lnTo>
                      <a:pt x="453" y="964"/>
                    </a:lnTo>
                    <a:lnTo>
                      <a:pt x="397" y="964"/>
                    </a:lnTo>
                    <a:lnTo>
                      <a:pt x="397" y="1134"/>
                    </a:lnTo>
                    <a:lnTo>
                      <a:pt x="283" y="1134"/>
                    </a:lnTo>
                    <a:lnTo>
                      <a:pt x="226" y="1134"/>
                    </a:lnTo>
                    <a:lnTo>
                      <a:pt x="226" y="1248"/>
                    </a:lnTo>
                    <a:lnTo>
                      <a:pt x="0" y="124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3" name="Freeform 269"/>
              <p:cNvSpPr>
                <a:spLocks/>
              </p:cNvSpPr>
              <p:nvPr/>
            </p:nvSpPr>
            <p:spPr bwMode="auto">
              <a:xfrm>
                <a:off x="3591" y="5563"/>
                <a:ext cx="1134" cy="907"/>
              </a:xfrm>
              <a:custGeom>
                <a:avLst/>
                <a:gdLst>
                  <a:gd name="T0" fmla="*/ 0 w 1134"/>
                  <a:gd name="T1" fmla="*/ 510 h 907"/>
                  <a:gd name="T2" fmla="*/ 0 w 1134"/>
                  <a:gd name="T3" fmla="*/ 397 h 907"/>
                  <a:gd name="T4" fmla="*/ 57 w 1134"/>
                  <a:gd name="T5" fmla="*/ 397 h 907"/>
                  <a:gd name="T6" fmla="*/ 57 w 1134"/>
                  <a:gd name="T7" fmla="*/ 340 h 907"/>
                  <a:gd name="T8" fmla="*/ 170 w 1134"/>
                  <a:gd name="T9" fmla="*/ 340 h 907"/>
                  <a:gd name="T10" fmla="*/ 170 w 1134"/>
                  <a:gd name="T11" fmla="*/ 283 h 907"/>
                  <a:gd name="T12" fmla="*/ 284 w 1134"/>
                  <a:gd name="T13" fmla="*/ 283 h 907"/>
                  <a:gd name="T14" fmla="*/ 284 w 1134"/>
                  <a:gd name="T15" fmla="*/ 0 h 907"/>
                  <a:gd name="T16" fmla="*/ 510 w 1134"/>
                  <a:gd name="T17" fmla="*/ 0 h 907"/>
                  <a:gd name="T18" fmla="*/ 510 w 1134"/>
                  <a:gd name="T19" fmla="*/ 57 h 907"/>
                  <a:gd name="T20" fmla="*/ 794 w 1134"/>
                  <a:gd name="T21" fmla="*/ 57 h 907"/>
                  <a:gd name="T22" fmla="*/ 794 w 1134"/>
                  <a:gd name="T23" fmla="*/ 113 h 907"/>
                  <a:gd name="T24" fmla="*/ 851 w 1134"/>
                  <a:gd name="T25" fmla="*/ 113 h 907"/>
                  <a:gd name="T26" fmla="*/ 851 w 1134"/>
                  <a:gd name="T27" fmla="*/ 170 h 907"/>
                  <a:gd name="T28" fmla="*/ 964 w 1134"/>
                  <a:gd name="T29" fmla="*/ 170 h 907"/>
                  <a:gd name="T30" fmla="*/ 964 w 1134"/>
                  <a:gd name="T31" fmla="*/ 283 h 907"/>
                  <a:gd name="T32" fmla="*/ 1077 w 1134"/>
                  <a:gd name="T33" fmla="*/ 283 h 907"/>
                  <a:gd name="T34" fmla="*/ 1077 w 1134"/>
                  <a:gd name="T35" fmla="*/ 397 h 907"/>
                  <a:gd name="T36" fmla="*/ 1134 w 1134"/>
                  <a:gd name="T37" fmla="*/ 397 h 907"/>
                  <a:gd name="T38" fmla="*/ 1134 w 1134"/>
                  <a:gd name="T39" fmla="*/ 680 h 907"/>
                  <a:gd name="T40" fmla="*/ 1021 w 1134"/>
                  <a:gd name="T41" fmla="*/ 680 h 907"/>
                  <a:gd name="T42" fmla="*/ 1021 w 1134"/>
                  <a:gd name="T43" fmla="*/ 737 h 907"/>
                  <a:gd name="T44" fmla="*/ 907 w 1134"/>
                  <a:gd name="T45" fmla="*/ 737 h 907"/>
                  <a:gd name="T46" fmla="*/ 907 w 1134"/>
                  <a:gd name="T47" fmla="*/ 680 h 907"/>
                  <a:gd name="T48" fmla="*/ 851 w 1134"/>
                  <a:gd name="T49" fmla="*/ 680 h 907"/>
                  <a:gd name="T50" fmla="*/ 851 w 1134"/>
                  <a:gd name="T51" fmla="*/ 737 h 907"/>
                  <a:gd name="T52" fmla="*/ 794 w 1134"/>
                  <a:gd name="T53" fmla="*/ 737 h 907"/>
                  <a:gd name="T54" fmla="*/ 794 w 1134"/>
                  <a:gd name="T55" fmla="*/ 794 h 907"/>
                  <a:gd name="T56" fmla="*/ 737 w 1134"/>
                  <a:gd name="T57" fmla="*/ 794 h 907"/>
                  <a:gd name="T58" fmla="*/ 737 w 1134"/>
                  <a:gd name="T59" fmla="*/ 850 h 907"/>
                  <a:gd name="T60" fmla="*/ 624 w 1134"/>
                  <a:gd name="T61" fmla="*/ 850 h 907"/>
                  <a:gd name="T62" fmla="*/ 624 w 1134"/>
                  <a:gd name="T63" fmla="*/ 907 h 907"/>
                  <a:gd name="T64" fmla="*/ 397 w 1134"/>
                  <a:gd name="T65" fmla="*/ 907 h 907"/>
                  <a:gd name="T66" fmla="*/ 397 w 1134"/>
                  <a:gd name="T67" fmla="*/ 850 h 907"/>
                  <a:gd name="T68" fmla="*/ 340 w 1134"/>
                  <a:gd name="T69" fmla="*/ 850 h 907"/>
                  <a:gd name="T70" fmla="*/ 340 w 1134"/>
                  <a:gd name="T71" fmla="*/ 794 h 907"/>
                  <a:gd name="T72" fmla="*/ 284 w 1134"/>
                  <a:gd name="T73" fmla="*/ 794 h 907"/>
                  <a:gd name="T74" fmla="*/ 284 w 1134"/>
                  <a:gd name="T75" fmla="*/ 680 h 907"/>
                  <a:gd name="T76" fmla="*/ 170 w 1134"/>
                  <a:gd name="T77" fmla="*/ 680 h 907"/>
                  <a:gd name="T78" fmla="*/ 170 w 1134"/>
                  <a:gd name="T79" fmla="*/ 624 h 907"/>
                  <a:gd name="T80" fmla="*/ 113 w 1134"/>
                  <a:gd name="T81" fmla="*/ 624 h 907"/>
                  <a:gd name="T82" fmla="*/ 113 w 1134"/>
                  <a:gd name="T83" fmla="*/ 567 h 907"/>
                  <a:gd name="T84" fmla="*/ 57 w 1134"/>
                  <a:gd name="T85" fmla="*/ 567 h 907"/>
                  <a:gd name="T86" fmla="*/ 57 w 1134"/>
                  <a:gd name="T87" fmla="*/ 510 h 907"/>
                  <a:gd name="T88" fmla="*/ 0 w 1134"/>
                  <a:gd name="T89" fmla="*/ 51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34" h="907">
                    <a:moveTo>
                      <a:pt x="0" y="510"/>
                    </a:moveTo>
                    <a:lnTo>
                      <a:pt x="0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284" y="283"/>
                    </a:lnTo>
                    <a:lnTo>
                      <a:pt x="284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794" y="57"/>
                    </a:lnTo>
                    <a:lnTo>
                      <a:pt x="794" y="113"/>
                    </a:lnTo>
                    <a:lnTo>
                      <a:pt x="851" y="113"/>
                    </a:lnTo>
                    <a:lnTo>
                      <a:pt x="851" y="170"/>
                    </a:lnTo>
                    <a:lnTo>
                      <a:pt x="964" y="170"/>
                    </a:lnTo>
                    <a:lnTo>
                      <a:pt x="964" y="283"/>
                    </a:lnTo>
                    <a:lnTo>
                      <a:pt x="1077" y="283"/>
                    </a:lnTo>
                    <a:lnTo>
                      <a:pt x="1077" y="397"/>
                    </a:lnTo>
                    <a:lnTo>
                      <a:pt x="1134" y="397"/>
                    </a:lnTo>
                    <a:lnTo>
                      <a:pt x="1134" y="680"/>
                    </a:lnTo>
                    <a:lnTo>
                      <a:pt x="1021" y="680"/>
                    </a:lnTo>
                    <a:lnTo>
                      <a:pt x="1021" y="737"/>
                    </a:lnTo>
                    <a:lnTo>
                      <a:pt x="907" y="737"/>
                    </a:lnTo>
                    <a:lnTo>
                      <a:pt x="907" y="680"/>
                    </a:lnTo>
                    <a:lnTo>
                      <a:pt x="851" y="680"/>
                    </a:lnTo>
                    <a:lnTo>
                      <a:pt x="851" y="737"/>
                    </a:lnTo>
                    <a:lnTo>
                      <a:pt x="794" y="737"/>
                    </a:lnTo>
                    <a:lnTo>
                      <a:pt x="794" y="794"/>
                    </a:lnTo>
                    <a:lnTo>
                      <a:pt x="737" y="794"/>
                    </a:lnTo>
                    <a:lnTo>
                      <a:pt x="737" y="850"/>
                    </a:lnTo>
                    <a:lnTo>
                      <a:pt x="624" y="850"/>
                    </a:lnTo>
                    <a:lnTo>
                      <a:pt x="624" y="907"/>
                    </a:lnTo>
                    <a:lnTo>
                      <a:pt x="397" y="907"/>
                    </a:lnTo>
                    <a:lnTo>
                      <a:pt x="397" y="850"/>
                    </a:lnTo>
                    <a:lnTo>
                      <a:pt x="340" y="850"/>
                    </a:lnTo>
                    <a:lnTo>
                      <a:pt x="340" y="794"/>
                    </a:lnTo>
                    <a:lnTo>
                      <a:pt x="284" y="794"/>
                    </a:lnTo>
                    <a:lnTo>
                      <a:pt x="284" y="680"/>
                    </a:lnTo>
                    <a:lnTo>
                      <a:pt x="170" y="680"/>
                    </a:lnTo>
                    <a:lnTo>
                      <a:pt x="170" y="624"/>
                    </a:lnTo>
                    <a:lnTo>
                      <a:pt x="113" y="624"/>
                    </a:lnTo>
                    <a:lnTo>
                      <a:pt x="113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6" name="Freeform 272"/>
              <p:cNvSpPr>
                <a:spLocks/>
              </p:cNvSpPr>
              <p:nvPr/>
            </p:nvSpPr>
            <p:spPr bwMode="auto">
              <a:xfrm>
                <a:off x="4158" y="3748"/>
                <a:ext cx="1077" cy="1248"/>
              </a:xfrm>
              <a:custGeom>
                <a:avLst/>
                <a:gdLst>
                  <a:gd name="T0" fmla="*/ 907 w 1077"/>
                  <a:gd name="T1" fmla="*/ 0 h 1248"/>
                  <a:gd name="T2" fmla="*/ 907 w 1077"/>
                  <a:gd name="T3" fmla="*/ 284 h 1248"/>
                  <a:gd name="T4" fmla="*/ 794 w 1077"/>
                  <a:gd name="T5" fmla="*/ 284 h 1248"/>
                  <a:gd name="T6" fmla="*/ 794 w 1077"/>
                  <a:gd name="T7" fmla="*/ 341 h 1248"/>
                  <a:gd name="T8" fmla="*/ 851 w 1077"/>
                  <a:gd name="T9" fmla="*/ 341 h 1248"/>
                  <a:gd name="T10" fmla="*/ 851 w 1077"/>
                  <a:gd name="T11" fmla="*/ 397 h 1248"/>
                  <a:gd name="T12" fmla="*/ 907 w 1077"/>
                  <a:gd name="T13" fmla="*/ 397 h 1248"/>
                  <a:gd name="T14" fmla="*/ 907 w 1077"/>
                  <a:gd name="T15" fmla="*/ 454 h 1248"/>
                  <a:gd name="T16" fmla="*/ 964 w 1077"/>
                  <a:gd name="T17" fmla="*/ 454 h 1248"/>
                  <a:gd name="T18" fmla="*/ 964 w 1077"/>
                  <a:gd name="T19" fmla="*/ 511 h 1248"/>
                  <a:gd name="T20" fmla="*/ 1077 w 1077"/>
                  <a:gd name="T21" fmla="*/ 511 h 1248"/>
                  <a:gd name="T22" fmla="*/ 1077 w 1077"/>
                  <a:gd name="T23" fmla="*/ 738 h 1248"/>
                  <a:gd name="T24" fmla="*/ 1021 w 1077"/>
                  <a:gd name="T25" fmla="*/ 738 h 1248"/>
                  <a:gd name="T26" fmla="*/ 1021 w 1077"/>
                  <a:gd name="T27" fmla="*/ 794 h 1248"/>
                  <a:gd name="T28" fmla="*/ 964 w 1077"/>
                  <a:gd name="T29" fmla="*/ 794 h 1248"/>
                  <a:gd name="T30" fmla="*/ 964 w 1077"/>
                  <a:gd name="T31" fmla="*/ 738 h 1248"/>
                  <a:gd name="T32" fmla="*/ 851 w 1077"/>
                  <a:gd name="T33" fmla="*/ 738 h 1248"/>
                  <a:gd name="T34" fmla="*/ 851 w 1077"/>
                  <a:gd name="T35" fmla="*/ 794 h 1248"/>
                  <a:gd name="T36" fmla="*/ 794 w 1077"/>
                  <a:gd name="T37" fmla="*/ 794 h 1248"/>
                  <a:gd name="T38" fmla="*/ 794 w 1077"/>
                  <a:gd name="T39" fmla="*/ 964 h 1248"/>
                  <a:gd name="T40" fmla="*/ 851 w 1077"/>
                  <a:gd name="T41" fmla="*/ 964 h 1248"/>
                  <a:gd name="T42" fmla="*/ 851 w 1077"/>
                  <a:gd name="T43" fmla="*/ 1078 h 1248"/>
                  <a:gd name="T44" fmla="*/ 907 w 1077"/>
                  <a:gd name="T45" fmla="*/ 1078 h 1248"/>
                  <a:gd name="T46" fmla="*/ 907 w 1077"/>
                  <a:gd name="T47" fmla="*/ 1135 h 1248"/>
                  <a:gd name="T48" fmla="*/ 794 w 1077"/>
                  <a:gd name="T49" fmla="*/ 1135 h 1248"/>
                  <a:gd name="T50" fmla="*/ 794 w 1077"/>
                  <a:gd name="T51" fmla="*/ 1191 h 1248"/>
                  <a:gd name="T52" fmla="*/ 737 w 1077"/>
                  <a:gd name="T53" fmla="*/ 1191 h 1248"/>
                  <a:gd name="T54" fmla="*/ 737 w 1077"/>
                  <a:gd name="T55" fmla="*/ 1248 h 1248"/>
                  <a:gd name="T56" fmla="*/ 567 w 1077"/>
                  <a:gd name="T57" fmla="*/ 1248 h 1248"/>
                  <a:gd name="T58" fmla="*/ 567 w 1077"/>
                  <a:gd name="T59" fmla="*/ 1191 h 1248"/>
                  <a:gd name="T60" fmla="*/ 510 w 1077"/>
                  <a:gd name="T61" fmla="*/ 1191 h 1248"/>
                  <a:gd name="T62" fmla="*/ 510 w 1077"/>
                  <a:gd name="T63" fmla="*/ 1135 h 1248"/>
                  <a:gd name="T64" fmla="*/ 454 w 1077"/>
                  <a:gd name="T65" fmla="*/ 1135 h 1248"/>
                  <a:gd name="T66" fmla="*/ 454 w 1077"/>
                  <a:gd name="T67" fmla="*/ 1078 h 1248"/>
                  <a:gd name="T68" fmla="*/ 397 w 1077"/>
                  <a:gd name="T69" fmla="*/ 1078 h 1248"/>
                  <a:gd name="T70" fmla="*/ 397 w 1077"/>
                  <a:gd name="T71" fmla="*/ 1021 h 1248"/>
                  <a:gd name="T72" fmla="*/ 284 w 1077"/>
                  <a:gd name="T73" fmla="*/ 1021 h 1248"/>
                  <a:gd name="T74" fmla="*/ 284 w 1077"/>
                  <a:gd name="T75" fmla="*/ 964 h 1248"/>
                  <a:gd name="T76" fmla="*/ 227 w 1077"/>
                  <a:gd name="T77" fmla="*/ 964 h 1248"/>
                  <a:gd name="T78" fmla="*/ 227 w 1077"/>
                  <a:gd name="T79" fmla="*/ 794 h 1248"/>
                  <a:gd name="T80" fmla="*/ 170 w 1077"/>
                  <a:gd name="T81" fmla="*/ 794 h 1248"/>
                  <a:gd name="T82" fmla="*/ 170 w 1077"/>
                  <a:gd name="T83" fmla="*/ 624 h 1248"/>
                  <a:gd name="T84" fmla="*/ 57 w 1077"/>
                  <a:gd name="T85" fmla="*/ 624 h 1248"/>
                  <a:gd name="T86" fmla="*/ 57 w 1077"/>
                  <a:gd name="T87" fmla="*/ 568 h 1248"/>
                  <a:gd name="T88" fmla="*/ 0 w 1077"/>
                  <a:gd name="T89" fmla="*/ 568 h 1248"/>
                  <a:gd name="T90" fmla="*/ 0 w 1077"/>
                  <a:gd name="T91" fmla="*/ 454 h 1248"/>
                  <a:gd name="T92" fmla="*/ 113 w 1077"/>
                  <a:gd name="T93" fmla="*/ 454 h 1248"/>
                  <a:gd name="T94" fmla="*/ 113 w 1077"/>
                  <a:gd name="T95" fmla="*/ 341 h 1248"/>
                  <a:gd name="T96" fmla="*/ 170 w 1077"/>
                  <a:gd name="T97" fmla="*/ 341 h 1248"/>
                  <a:gd name="T98" fmla="*/ 170 w 1077"/>
                  <a:gd name="T99" fmla="*/ 284 h 1248"/>
                  <a:gd name="T100" fmla="*/ 284 w 1077"/>
                  <a:gd name="T101" fmla="*/ 284 h 1248"/>
                  <a:gd name="T102" fmla="*/ 284 w 1077"/>
                  <a:gd name="T103" fmla="*/ 171 h 1248"/>
                  <a:gd name="T104" fmla="*/ 510 w 1077"/>
                  <a:gd name="T105" fmla="*/ 171 h 1248"/>
                  <a:gd name="T106" fmla="*/ 510 w 1077"/>
                  <a:gd name="T107" fmla="*/ 114 h 1248"/>
                  <a:gd name="T108" fmla="*/ 624 w 1077"/>
                  <a:gd name="T109" fmla="*/ 114 h 1248"/>
                  <a:gd name="T110" fmla="*/ 624 w 1077"/>
                  <a:gd name="T111" fmla="*/ 57 h 1248"/>
                  <a:gd name="T112" fmla="*/ 737 w 1077"/>
                  <a:gd name="T113" fmla="*/ 57 h 1248"/>
                  <a:gd name="T114" fmla="*/ 737 w 1077"/>
                  <a:gd name="T115" fmla="*/ 0 h 1248"/>
                  <a:gd name="T116" fmla="*/ 907 w 1077"/>
                  <a:gd name="T117" fmla="*/ 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7" h="1248">
                    <a:moveTo>
                      <a:pt x="907" y="0"/>
                    </a:moveTo>
                    <a:lnTo>
                      <a:pt x="907" y="284"/>
                    </a:lnTo>
                    <a:lnTo>
                      <a:pt x="794" y="284"/>
                    </a:lnTo>
                    <a:lnTo>
                      <a:pt x="794" y="341"/>
                    </a:lnTo>
                    <a:lnTo>
                      <a:pt x="851" y="341"/>
                    </a:lnTo>
                    <a:lnTo>
                      <a:pt x="851" y="397"/>
                    </a:lnTo>
                    <a:lnTo>
                      <a:pt x="907" y="397"/>
                    </a:lnTo>
                    <a:lnTo>
                      <a:pt x="907" y="454"/>
                    </a:lnTo>
                    <a:lnTo>
                      <a:pt x="964" y="454"/>
                    </a:lnTo>
                    <a:lnTo>
                      <a:pt x="964" y="511"/>
                    </a:lnTo>
                    <a:lnTo>
                      <a:pt x="1077" y="511"/>
                    </a:lnTo>
                    <a:lnTo>
                      <a:pt x="1077" y="738"/>
                    </a:lnTo>
                    <a:lnTo>
                      <a:pt x="1021" y="738"/>
                    </a:lnTo>
                    <a:lnTo>
                      <a:pt x="1021" y="794"/>
                    </a:lnTo>
                    <a:lnTo>
                      <a:pt x="964" y="794"/>
                    </a:lnTo>
                    <a:lnTo>
                      <a:pt x="964" y="738"/>
                    </a:lnTo>
                    <a:lnTo>
                      <a:pt x="851" y="738"/>
                    </a:lnTo>
                    <a:lnTo>
                      <a:pt x="851" y="794"/>
                    </a:lnTo>
                    <a:lnTo>
                      <a:pt x="794" y="794"/>
                    </a:lnTo>
                    <a:lnTo>
                      <a:pt x="794" y="964"/>
                    </a:lnTo>
                    <a:lnTo>
                      <a:pt x="851" y="964"/>
                    </a:lnTo>
                    <a:lnTo>
                      <a:pt x="851" y="1078"/>
                    </a:lnTo>
                    <a:lnTo>
                      <a:pt x="907" y="1078"/>
                    </a:lnTo>
                    <a:lnTo>
                      <a:pt x="907" y="1135"/>
                    </a:lnTo>
                    <a:lnTo>
                      <a:pt x="794" y="1135"/>
                    </a:lnTo>
                    <a:lnTo>
                      <a:pt x="794" y="1191"/>
                    </a:lnTo>
                    <a:lnTo>
                      <a:pt x="737" y="1191"/>
                    </a:lnTo>
                    <a:lnTo>
                      <a:pt x="737" y="1248"/>
                    </a:lnTo>
                    <a:lnTo>
                      <a:pt x="567" y="1248"/>
                    </a:lnTo>
                    <a:lnTo>
                      <a:pt x="567" y="1191"/>
                    </a:lnTo>
                    <a:lnTo>
                      <a:pt x="510" y="1191"/>
                    </a:lnTo>
                    <a:lnTo>
                      <a:pt x="510" y="1135"/>
                    </a:lnTo>
                    <a:lnTo>
                      <a:pt x="454" y="1135"/>
                    </a:lnTo>
                    <a:lnTo>
                      <a:pt x="454" y="1078"/>
                    </a:lnTo>
                    <a:lnTo>
                      <a:pt x="397" y="1078"/>
                    </a:lnTo>
                    <a:lnTo>
                      <a:pt x="397" y="1021"/>
                    </a:lnTo>
                    <a:lnTo>
                      <a:pt x="284" y="1021"/>
                    </a:lnTo>
                    <a:lnTo>
                      <a:pt x="284" y="964"/>
                    </a:lnTo>
                    <a:lnTo>
                      <a:pt x="227" y="964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624"/>
                    </a:lnTo>
                    <a:lnTo>
                      <a:pt x="57" y="624"/>
                    </a:lnTo>
                    <a:lnTo>
                      <a:pt x="57" y="568"/>
                    </a:lnTo>
                    <a:lnTo>
                      <a:pt x="0" y="568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341"/>
                    </a:lnTo>
                    <a:lnTo>
                      <a:pt x="170" y="341"/>
                    </a:lnTo>
                    <a:lnTo>
                      <a:pt x="170" y="284"/>
                    </a:lnTo>
                    <a:lnTo>
                      <a:pt x="284" y="284"/>
                    </a:lnTo>
                    <a:lnTo>
                      <a:pt x="284" y="171"/>
                    </a:lnTo>
                    <a:lnTo>
                      <a:pt x="510" y="171"/>
                    </a:lnTo>
                    <a:lnTo>
                      <a:pt x="510" y="114"/>
                    </a:lnTo>
                    <a:lnTo>
                      <a:pt x="624" y="114"/>
                    </a:lnTo>
                    <a:lnTo>
                      <a:pt x="624" y="57"/>
                    </a:lnTo>
                    <a:lnTo>
                      <a:pt x="737" y="57"/>
                    </a:lnTo>
                    <a:lnTo>
                      <a:pt x="737" y="0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8" name="Freeform 274"/>
              <p:cNvSpPr>
                <a:spLocks/>
              </p:cNvSpPr>
              <p:nvPr/>
            </p:nvSpPr>
            <p:spPr bwMode="auto">
              <a:xfrm>
                <a:off x="3988" y="4202"/>
                <a:ext cx="397" cy="397"/>
              </a:xfrm>
              <a:custGeom>
                <a:avLst/>
                <a:gdLst>
                  <a:gd name="T0" fmla="*/ 397 w 397"/>
                  <a:gd name="T1" fmla="*/ 397 h 397"/>
                  <a:gd name="T2" fmla="*/ 227 w 397"/>
                  <a:gd name="T3" fmla="*/ 397 h 397"/>
                  <a:gd name="T4" fmla="*/ 227 w 397"/>
                  <a:gd name="T5" fmla="*/ 340 h 397"/>
                  <a:gd name="T6" fmla="*/ 170 w 397"/>
                  <a:gd name="T7" fmla="*/ 340 h 397"/>
                  <a:gd name="T8" fmla="*/ 170 w 397"/>
                  <a:gd name="T9" fmla="*/ 284 h 397"/>
                  <a:gd name="T10" fmla="*/ 57 w 397"/>
                  <a:gd name="T11" fmla="*/ 284 h 397"/>
                  <a:gd name="T12" fmla="*/ 57 w 397"/>
                  <a:gd name="T13" fmla="*/ 170 h 397"/>
                  <a:gd name="T14" fmla="*/ 0 w 397"/>
                  <a:gd name="T15" fmla="*/ 170 h 397"/>
                  <a:gd name="T16" fmla="*/ 0 w 397"/>
                  <a:gd name="T17" fmla="*/ 114 h 397"/>
                  <a:gd name="T18" fmla="*/ 113 w 397"/>
                  <a:gd name="T19" fmla="*/ 114 h 397"/>
                  <a:gd name="T20" fmla="*/ 113 w 397"/>
                  <a:gd name="T21" fmla="*/ 0 h 397"/>
                  <a:gd name="T22" fmla="*/ 170 w 397"/>
                  <a:gd name="T23" fmla="*/ 0 h 397"/>
                  <a:gd name="T24" fmla="*/ 170 w 397"/>
                  <a:gd name="T25" fmla="*/ 114 h 397"/>
                  <a:gd name="T26" fmla="*/ 227 w 397"/>
                  <a:gd name="T27" fmla="*/ 114 h 397"/>
                  <a:gd name="T28" fmla="*/ 227 w 397"/>
                  <a:gd name="T29" fmla="*/ 170 h 397"/>
                  <a:gd name="T30" fmla="*/ 340 w 397"/>
                  <a:gd name="T31" fmla="*/ 170 h 397"/>
                  <a:gd name="T32" fmla="*/ 340 w 397"/>
                  <a:gd name="T33" fmla="*/ 340 h 397"/>
                  <a:gd name="T34" fmla="*/ 397 w 397"/>
                  <a:gd name="T35" fmla="*/ 340 h 397"/>
                  <a:gd name="T36" fmla="*/ 397 w 397"/>
                  <a:gd name="T37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397">
                    <a:moveTo>
                      <a:pt x="397" y="397"/>
                    </a:moveTo>
                    <a:lnTo>
                      <a:pt x="227" y="397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57" y="284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170"/>
                    </a:lnTo>
                    <a:lnTo>
                      <a:pt x="340" y="170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9" name="Freeform 275"/>
              <p:cNvSpPr>
                <a:spLocks/>
              </p:cNvSpPr>
              <p:nvPr/>
            </p:nvSpPr>
            <p:spPr bwMode="auto">
              <a:xfrm>
                <a:off x="3818" y="4316"/>
                <a:ext cx="340" cy="340"/>
              </a:xfrm>
              <a:custGeom>
                <a:avLst/>
                <a:gdLst>
                  <a:gd name="T0" fmla="*/ 57 w 340"/>
                  <a:gd name="T1" fmla="*/ 0 h 340"/>
                  <a:gd name="T2" fmla="*/ 57 w 340"/>
                  <a:gd name="T3" fmla="*/ 113 h 340"/>
                  <a:gd name="T4" fmla="*/ 0 w 340"/>
                  <a:gd name="T5" fmla="*/ 113 h 340"/>
                  <a:gd name="T6" fmla="*/ 0 w 340"/>
                  <a:gd name="T7" fmla="*/ 170 h 340"/>
                  <a:gd name="T8" fmla="*/ 0 w 340"/>
                  <a:gd name="T9" fmla="*/ 226 h 340"/>
                  <a:gd name="T10" fmla="*/ 113 w 340"/>
                  <a:gd name="T11" fmla="*/ 226 h 340"/>
                  <a:gd name="T12" fmla="*/ 113 w 340"/>
                  <a:gd name="T13" fmla="*/ 340 h 340"/>
                  <a:gd name="T14" fmla="*/ 170 w 340"/>
                  <a:gd name="T15" fmla="*/ 340 h 340"/>
                  <a:gd name="T16" fmla="*/ 170 w 340"/>
                  <a:gd name="T17" fmla="*/ 226 h 340"/>
                  <a:gd name="T18" fmla="*/ 340 w 340"/>
                  <a:gd name="T19" fmla="*/ 226 h 340"/>
                  <a:gd name="T20" fmla="*/ 340 w 340"/>
                  <a:gd name="T21" fmla="*/ 170 h 340"/>
                  <a:gd name="T22" fmla="*/ 227 w 340"/>
                  <a:gd name="T23" fmla="*/ 170 h 340"/>
                  <a:gd name="T24" fmla="*/ 227 w 340"/>
                  <a:gd name="T25" fmla="*/ 56 h 340"/>
                  <a:gd name="T26" fmla="*/ 170 w 340"/>
                  <a:gd name="T27" fmla="*/ 56 h 340"/>
                  <a:gd name="T28" fmla="*/ 170 w 340"/>
                  <a:gd name="T29" fmla="*/ 0 h 340"/>
                  <a:gd name="T30" fmla="*/ 57 w 340"/>
                  <a:gd name="T3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40" h="340">
                    <a:moveTo>
                      <a:pt x="57" y="0"/>
                    </a:moveTo>
                    <a:lnTo>
                      <a:pt x="57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226"/>
                    </a:lnTo>
                    <a:lnTo>
                      <a:pt x="340" y="226"/>
                    </a:lnTo>
                    <a:lnTo>
                      <a:pt x="340" y="170"/>
                    </a:lnTo>
                    <a:lnTo>
                      <a:pt x="227" y="170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1" name="Freeform 277"/>
              <p:cNvSpPr>
                <a:spLocks/>
              </p:cNvSpPr>
              <p:nvPr/>
            </p:nvSpPr>
            <p:spPr bwMode="auto">
              <a:xfrm>
                <a:off x="3704" y="4486"/>
                <a:ext cx="964" cy="453"/>
              </a:xfrm>
              <a:custGeom>
                <a:avLst/>
                <a:gdLst>
                  <a:gd name="T0" fmla="*/ 964 w 964"/>
                  <a:gd name="T1" fmla="*/ 453 h 453"/>
                  <a:gd name="T2" fmla="*/ 851 w 964"/>
                  <a:gd name="T3" fmla="*/ 453 h 453"/>
                  <a:gd name="T4" fmla="*/ 851 w 964"/>
                  <a:gd name="T5" fmla="*/ 397 h 453"/>
                  <a:gd name="T6" fmla="*/ 794 w 964"/>
                  <a:gd name="T7" fmla="*/ 397 h 453"/>
                  <a:gd name="T8" fmla="*/ 794 w 964"/>
                  <a:gd name="T9" fmla="*/ 340 h 453"/>
                  <a:gd name="T10" fmla="*/ 454 w 964"/>
                  <a:gd name="T11" fmla="*/ 340 h 453"/>
                  <a:gd name="T12" fmla="*/ 454 w 964"/>
                  <a:gd name="T13" fmla="*/ 283 h 453"/>
                  <a:gd name="T14" fmla="*/ 397 w 964"/>
                  <a:gd name="T15" fmla="*/ 283 h 453"/>
                  <a:gd name="T16" fmla="*/ 397 w 964"/>
                  <a:gd name="T17" fmla="*/ 340 h 453"/>
                  <a:gd name="T18" fmla="*/ 284 w 964"/>
                  <a:gd name="T19" fmla="*/ 340 h 453"/>
                  <a:gd name="T20" fmla="*/ 284 w 964"/>
                  <a:gd name="T21" fmla="*/ 283 h 453"/>
                  <a:gd name="T22" fmla="*/ 227 w 964"/>
                  <a:gd name="T23" fmla="*/ 283 h 453"/>
                  <a:gd name="T24" fmla="*/ 227 w 964"/>
                  <a:gd name="T25" fmla="*/ 397 h 453"/>
                  <a:gd name="T26" fmla="*/ 57 w 964"/>
                  <a:gd name="T27" fmla="*/ 397 h 453"/>
                  <a:gd name="T28" fmla="*/ 57 w 964"/>
                  <a:gd name="T29" fmla="*/ 283 h 453"/>
                  <a:gd name="T30" fmla="*/ 0 w 964"/>
                  <a:gd name="T31" fmla="*/ 283 h 453"/>
                  <a:gd name="T32" fmla="*/ 0 w 964"/>
                  <a:gd name="T33" fmla="*/ 0 h 453"/>
                  <a:gd name="T34" fmla="*/ 114 w 964"/>
                  <a:gd name="T35" fmla="*/ 0 h 453"/>
                  <a:gd name="T36" fmla="*/ 114 w 964"/>
                  <a:gd name="T37" fmla="*/ 56 h 453"/>
                  <a:gd name="T38" fmla="*/ 227 w 964"/>
                  <a:gd name="T39" fmla="*/ 56 h 453"/>
                  <a:gd name="T40" fmla="*/ 227 w 964"/>
                  <a:gd name="T41" fmla="*/ 170 h 453"/>
                  <a:gd name="T42" fmla="*/ 284 w 964"/>
                  <a:gd name="T43" fmla="*/ 170 h 453"/>
                  <a:gd name="T44" fmla="*/ 284 w 964"/>
                  <a:gd name="T45" fmla="*/ 56 h 453"/>
                  <a:gd name="T46" fmla="*/ 511 w 964"/>
                  <a:gd name="T47" fmla="*/ 56 h 453"/>
                  <a:gd name="T48" fmla="*/ 511 w 964"/>
                  <a:gd name="T49" fmla="*/ 113 h 453"/>
                  <a:gd name="T50" fmla="*/ 681 w 964"/>
                  <a:gd name="T51" fmla="*/ 113 h 453"/>
                  <a:gd name="T52" fmla="*/ 681 w 964"/>
                  <a:gd name="T53" fmla="*/ 226 h 453"/>
                  <a:gd name="T54" fmla="*/ 738 w 964"/>
                  <a:gd name="T55" fmla="*/ 226 h 453"/>
                  <a:gd name="T56" fmla="*/ 738 w 964"/>
                  <a:gd name="T57" fmla="*/ 283 h 453"/>
                  <a:gd name="T58" fmla="*/ 851 w 964"/>
                  <a:gd name="T59" fmla="*/ 283 h 453"/>
                  <a:gd name="T60" fmla="*/ 851 w 964"/>
                  <a:gd name="T61" fmla="*/ 340 h 453"/>
                  <a:gd name="T62" fmla="*/ 908 w 964"/>
                  <a:gd name="T63" fmla="*/ 340 h 453"/>
                  <a:gd name="T64" fmla="*/ 908 w 964"/>
                  <a:gd name="T65" fmla="*/ 397 h 453"/>
                  <a:gd name="T66" fmla="*/ 964 w 964"/>
                  <a:gd name="T67" fmla="*/ 397 h 453"/>
                  <a:gd name="T68" fmla="*/ 964 w 964"/>
                  <a:gd name="T69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64" h="453">
                    <a:moveTo>
                      <a:pt x="964" y="453"/>
                    </a:moveTo>
                    <a:lnTo>
                      <a:pt x="851" y="453"/>
                    </a:lnTo>
                    <a:lnTo>
                      <a:pt x="851" y="397"/>
                    </a:lnTo>
                    <a:lnTo>
                      <a:pt x="794" y="397"/>
                    </a:lnTo>
                    <a:lnTo>
                      <a:pt x="794" y="340"/>
                    </a:lnTo>
                    <a:lnTo>
                      <a:pt x="454" y="340"/>
                    </a:lnTo>
                    <a:lnTo>
                      <a:pt x="454" y="283"/>
                    </a:lnTo>
                    <a:lnTo>
                      <a:pt x="397" y="283"/>
                    </a:lnTo>
                    <a:lnTo>
                      <a:pt x="397" y="340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227" y="397"/>
                    </a:lnTo>
                    <a:lnTo>
                      <a:pt x="57" y="39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56"/>
                    </a:lnTo>
                    <a:lnTo>
                      <a:pt x="227" y="56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56"/>
                    </a:lnTo>
                    <a:lnTo>
                      <a:pt x="511" y="56"/>
                    </a:lnTo>
                    <a:lnTo>
                      <a:pt x="511" y="113"/>
                    </a:lnTo>
                    <a:lnTo>
                      <a:pt x="681" y="113"/>
                    </a:lnTo>
                    <a:lnTo>
                      <a:pt x="681" y="226"/>
                    </a:lnTo>
                    <a:lnTo>
                      <a:pt x="738" y="226"/>
                    </a:lnTo>
                    <a:lnTo>
                      <a:pt x="738" y="283"/>
                    </a:lnTo>
                    <a:lnTo>
                      <a:pt x="851" y="283"/>
                    </a:lnTo>
                    <a:lnTo>
                      <a:pt x="851" y="340"/>
                    </a:lnTo>
                    <a:lnTo>
                      <a:pt x="908" y="340"/>
                    </a:lnTo>
                    <a:lnTo>
                      <a:pt x="908" y="397"/>
                    </a:lnTo>
                    <a:lnTo>
                      <a:pt x="964" y="397"/>
                    </a:lnTo>
                    <a:lnTo>
                      <a:pt x="964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2" name="Freeform 278"/>
              <p:cNvSpPr>
                <a:spLocks/>
              </p:cNvSpPr>
              <p:nvPr/>
            </p:nvSpPr>
            <p:spPr bwMode="auto">
              <a:xfrm>
                <a:off x="2457" y="4429"/>
                <a:ext cx="1134" cy="1077"/>
              </a:xfrm>
              <a:custGeom>
                <a:avLst/>
                <a:gdLst>
                  <a:gd name="T0" fmla="*/ 907 w 1134"/>
                  <a:gd name="T1" fmla="*/ 1077 h 1077"/>
                  <a:gd name="T2" fmla="*/ 794 w 1134"/>
                  <a:gd name="T3" fmla="*/ 1077 h 1077"/>
                  <a:gd name="T4" fmla="*/ 794 w 1134"/>
                  <a:gd name="T5" fmla="*/ 964 h 1077"/>
                  <a:gd name="T6" fmla="*/ 624 w 1134"/>
                  <a:gd name="T7" fmla="*/ 964 h 1077"/>
                  <a:gd name="T8" fmla="*/ 624 w 1134"/>
                  <a:gd name="T9" fmla="*/ 907 h 1077"/>
                  <a:gd name="T10" fmla="*/ 454 w 1134"/>
                  <a:gd name="T11" fmla="*/ 907 h 1077"/>
                  <a:gd name="T12" fmla="*/ 454 w 1134"/>
                  <a:gd name="T13" fmla="*/ 850 h 1077"/>
                  <a:gd name="T14" fmla="*/ 397 w 1134"/>
                  <a:gd name="T15" fmla="*/ 850 h 1077"/>
                  <a:gd name="T16" fmla="*/ 397 w 1134"/>
                  <a:gd name="T17" fmla="*/ 794 h 1077"/>
                  <a:gd name="T18" fmla="*/ 170 w 1134"/>
                  <a:gd name="T19" fmla="*/ 794 h 1077"/>
                  <a:gd name="T20" fmla="*/ 170 w 1134"/>
                  <a:gd name="T21" fmla="*/ 737 h 1077"/>
                  <a:gd name="T22" fmla="*/ 113 w 1134"/>
                  <a:gd name="T23" fmla="*/ 737 h 1077"/>
                  <a:gd name="T24" fmla="*/ 113 w 1134"/>
                  <a:gd name="T25" fmla="*/ 624 h 1077"/>
                  <a:gd name="T26" fmla="*/ 57 w 1134"/>
                  <a:gd name="T27" fmla="*/ 624 h 1077"/>
                  <a:gd name="T28" fmla="*/ 57 w 1134"/>
                  <a:gd name="T29" fmla="*/ 567 h 1077"/>
                  <a:gd name="T30" fmla="*/ 0 w 1134"/>
                  <a:gd name="T31" fmla="*/ 567 h 1077"/>
                  <a:gd name="T32" fmla="*/ 0 w 1134"/>
                  <a:gd name="T33" fmla="*/ 510 h 1077"/>
                  <a:gd name="T34" fmla="*/ 57 w 1134"/>
                  <a:gd name="T35" fmla="*/ 510 h 1077"/>
                  <a:gd name="T36" fmla="*/ 57 w 1134"/>
                  <a:gd name="T37" fmla="*/ 454 h 1077"/>
                  <a:gd name="T38" fmla="*/ 170 w 1134"/>
                  <a:gd name="T39" fmla="*/ 454 h 1077"/>
                  <a:gd name="T40" fmla="*/ 170 w 1134"/>
                  <a:gd name="T41" fmla="*/ 510 h 1077"/>
                  <a:gd name="T42" fmla="*/ 283 w 1134"/>
                  <a:gd name="T43" fmla="*/ 510 h 1077"/>
                  <a:gd name="T44" fmla="*/ 283 w 1134"/>
                  <a:gd name="T45" fmla="*/ 454 h 1077"/>
                  <a:gd name="T46" fmla="*/ 340 w 1134"/>
                  <a:gd name="T47" fmla="*/ 454 h 1077"/>
                  <a:gd name="T48" fmla="*/ 340 w 1134"/>
                  <a:gd name="T49" fmla="*/ 227 h 1077"/>
                  <a:gd name="T50" fmla="*/ 397 w 1134"/>
                  <a:gd name="T51" fmla="*/ 227 h 1077"/>
                  <a:gd name="T52" fmla="*/ 397 w 1134"/>
                  <a:gd name="T53" fmla="*/ 113 h 1077"/>
                  <a:gd name="T54" fmla="*/ 510 w 1134"/>
                  <a:gd name="T55" fmla="*/ 113 h 1077"/>
                  <a:gd name="T56" fmla="*/ 510 w 1134"/>
                  <a:gd name="T57" fmla="*/ 0 h 1077"/>
                  <a:gd name="T58" fmla="*/ 624 w 1134"/>
                  <a:gd name="T59" fmla="*/ 0 h 1077"/>
                  <a:gd name="T60" fmla="*/ 624 w 1134"/>
                  <a:gd name="T61" fmla="*/ 113 h 1077"/>
                  <a:gd name="T62" fmla="*/ 794 w 1134"/>
                  <a:gd name="T63" fmla="*/ 113 h 1077"/>
                  <a:gd name="T64" fmla="*/ 794 w 1134"/>
                  <a:gd name="T65" fmla="*/ 227 h 1077"/>
                  <a:gd name="T66" fmla="*/ 851 w 1134"/>
                  <a:gd name="T67" fmla="*/ 227 h 1077"/>
                  <a:gd name="T68" fmla="*/ 851 w 1134"/>
                  <a:gd name="T69" fmla="*/ 340 h 1077"/>
                  <a:gd name="T70" fmla="*/ 907 w 1134"/>
                  <a:gd name="T71" fmla="*/ 340 h 1077"/>
                  <a:gd name="T72" fmla="*/ 907 w 1134"/>
                  <a:gd name="T73" fmla="*/ 397 h 1077"/>
                  <a:gd name="T74" fmla="*/ 964 w 1134"/>
                  <a:gd name="T75" fmla="*/ 397 h 1077"/>
                  <a:gd name="T76" fmla="*/ 964 w 1134"/>
                  <a:gd name="T77" fmla="*/ 454 h 1077"/>
                  <a:gd name="T78" fmla="*/ 1077 w 1134"/>
                  <a:gd name="T79" fmla="*/ 454 h 1077"/>
                  <a:gd name="T80" fmla="*/ 1077 w 1134"/>
                  <a:gd name="T81" fmla="*/ 624 h 1077"/>
                  <a:gd name="T82" fmla="*/ 1134 w 1134"/>
                  <a:gd name="T83" fmla="*/ 624 h 1077"/>
                  <a:gd name="T84" fmla="*/ 1134 w 1134"/>
                  <a:gd name="T85" fmla="*/ 680 h 1077"/>
                  <a:gd name="T86" fmla="*/ 1077 w 1134"/>
                  <a:gd name="T87" fmla="*/ 680 h 1077"/>
                  <a:gd name="T88" fmla="*/ 1077 w 1134"/>
                  <a:gd name="T89" fmla="*/ 737 h 1077"/>
                  <a:gd name="T90" fmla="*/ 1021 w 1134"/>
                  <a:gd name="T91" fmla="*/ 737 h 1077"/>
                  <a:gd name="T92" fmla="*/ 1021 w 1134"/>
                  <a:gd name="T93" fmla="*/ 794 h 1077"/>
                  <a:gd name="T94" fmla="*/ 964 w 1134"/>
                  <a:gd name="T95" fmla="*/ 794 h 1077"/>
                  <a:gd name="T96" fmla="*/ 964 w 1134"/>
                  <a:gd name="T97" fmla="*/ 737 h 1077"/>
                  <a:gd name="T98" fmla="*/ 907 w 1134"/>
                  <a:gd name="T99" fmla="*/ 737 h 1077"/>
                  <a:gd name="T100" fmla="*/ 907 w 1134"/>
                  <a:gd name="T101" fmla="*/ 794 h 1077"/>
                  <a:gd name="T102" fmla="*/ 737 w 1134"/>
                  <a:gd name="T103" fmla="*/ 794 h 1077"/>
                  <a:gd name="T104" fmla="*/ 737 w 1134"/>
                  <a:gd name="T105" fmla="*/ 907 h 1077"/>
                  <a:gd name="T106" fmla="*/ 851 w 1134"/>
                  <a:gd name="T107" fmla="*/ 907 h 1077"/>
                  <a:gd name="T108" fmla="*/ 851 w 1134"/>
                  <a:gd name="T109" fmla="*/ 964 h 1077"/>
                  <a:gd name="T110" fmla="*/ 907 w 1134"/>
                  <a:gd name="T111" fmla="*/ 964 h 1077"/>
                  <a:gd name="T112" fmla="*/ 907 w 1134"/>
                  <a:gd name="T113" fmla="*/ 107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34" h="1077">
                    <a:moveTo>
                      <a:pt x="907" y="1077"/>
                    </a:moveTo>
                    <a:lnTo>
                      <a:pt x="794" y="1077"/>
                    </a:lnTo>
                    <a:lnTo>
                      <a:pt x="794" y="964"/>
                    </a:lnTo>
                    <a:lnTo>
                      <a:pt x="624" y="964"/>
                    </a:lnTo>
                    <a:lnTo>
                      <a:pt x="624" y="907"/>
                    </a:lnTo>
                    <a:lnTo>
                      <a:pt x="454" y="907"/>
                    </a:lnTo>
                    <a:lnTo>
                      <a:pt x="454" y="850"/>
                    </a:lnTo>
                    <a:lnTo>
                      <a:pt x="397" y="850"/>
                    </a:lnTo>
                    <a:lnTo>
                      <a:pt x="397" y="794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113" y="737"/>
                    </a:lnTo>
                    <a:lnTo>
                      <a:pt x="113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454"/>
                    </a:lnTo>
                    <a:lnTo>
                      <a:pt x="170" y="454"/>
                    </a:lnTo>
                    <a:lnTo>
                      <a:pt x="170" y="510"/>
                    </a:lnTo>
                    <a:lnTo>
                      <a:pt x="283" y="510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13"/>
                    </a:lnTo>
                    <a:lnTo>
                      <a:pt x="510" y="113"/>
                    </a:lnTo>
                    <a:lnTo>
                      <a:pt x="510" y="0"/>
                    </a:lnTo>
                    <a:lnTo>
                      <a:pt x="624" y="0"/>
                    </a:lnTo>
                    <a:lnTo>
                      <a:pt x="624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851" y="227"/>
                    </a:lnTo>
                    <a:lnTo>
                      <a:pt x="851" y="340"/>
                    </a:lnTo>
                    <a:lnTo>
                      <a:pt x="907" y="340"/>
                    </a:lnTo>
                    <a:lnTo>
                      <a:pt x="907" y="397"/>
                    </a:lnTo>
                    <a:lnTo>
                      <a:pt x="964" y="397"/>
                    </a:lnTo>
                    <a:lnTo>
                      <a:pt x="964" y="454"/>
                    </a:lnTo>
                    <a:lnTo>
                      <a:pt x="1077" y="454"/>
                    </a:lnTo>
                    <a:lnTo>
                      <a:pt x="1077" y="624"/>
                    </a:lnTo>
                    <a:lnTo>
                      <a:pt x="1134" y="624"/>
                    </a:lnTo>
                    <a:lnTo>
                      <a:pt x="1134" y="680"/>
                    </a:lnTo>
                    <a:lnTo>
                      <a:pt x="1077" y="680"/>
                    </a:lnTo>
                    <a:lnTo>
                      <a:pt x="1077" y="737"/>
                    </a:lnTo>
                    <a:lnTo>
                      <a:pt x="1021" y="737"/>
                    </a:lnTo>
                    <a:lnTo>
                      <a:pt x="1021" y="794"/>
                    </a:lnTo>
                    <a:lnTo>
                      <a:pt x="964" y="794"/>
                    </a:lnTo>
                    <a:lnTo>
                      <a:pt x="964" y="737"/>
                    </a:lnTo>
                    <a:lnTo>
                      <a:pt x="907" y="737"/>
                    </a:lnTo>
                    <a:lnTo>
                      <a:pt x="907" y="794"/>
                    </a:lnTo>
                    <a:lnTo>
                      <a:pt x="737" y="794"/>
                    </a:lnTo>
                    <a:lnTo>
                      <a:pt x="737" y="907"/>
                    </a:lnTo>
                    <a:lnTo>
                      <a:pt x="851" y="907"/>
                    </a:lnTo>
                    <a:lnTo>
                      <a:pt x="851" y="964"/>
                    </a:lnTo>
                    <a:lnTo>
                      <a:pt x="907" y="964"/>
                    </a:lnTo>
                    <a:lnTo>
                      <a:pt x="907" y="107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3" name="Freeform 279"/>
              <p:cNvSpPr>
                <a:spLocks/>
              </p:cNvSpPr>
              <p:nvPr/>
            </p:nvSpPr>
            <p:spPr bwMode="auto">
              <a:xfrm>
                <a:off x="2117" y="5733"/>
                <a:ext cx="680" cy="851"/>
              </a:xfrm>
              <a:custGeom>
                <a:avLst/>
                <a:gdLst>
                  <a:gd name="T0" fmla="*/ 170 w 680"/>
                  <a:gd name="T1" fmla="*/ 567 h 851"/>
                  <a:gd name="T2" fmla="*/ 170 w 680"/>
                  <a:gd name="T3" fmla="*/ 454 h 851"/>
                  <a:gd name="T4" fmla="*/ 227 w 680"/>
                  <a:gd name="T5" fmla="*/ 454 h 851"/>
                  <a:gd name="T6" fmla="*/ 227 w 680"/>
                  <a:gd name="T7" fmla="*/ 397 h 851"/>
                  <a:gd name="T8" fmla="*/ 170 w 680"/>
                  <a:gd name="T9" fmla="*/ 397 h 851"/>
                  <a:gd name="T10" fmla="*/ 170 w 680"/>
                  <a:gd name="T11" fmla="*/ 284 h 851"/>
                  <a:gd name="T12" fmla="*/ 56 w 680"/>
                  <a:gd name="T13" fmla="*/ 284 h 851"/>
                  <a:gd name="T14" fmla="*/ 56 w 680"/>
                  <a:gd name="T15" fmla="*/ 113 h 851"/>
                  <a:gd name="T16" fmla="*/ 0 w 680"/>
                  <a:gd name="T17" fmla="*/ 113 h 851"/>
                  <a:gd name="T18" fmla="*/ 0 w 680"/>
                  <a:gd name="T19" fmla="*/ 0 h 851"/>
                  <a:gd name="T20" fmla="*/ 113 w 680"/>
                  <a:gd name="T21" fmla="*/ 0 h 851"/>
                  <a:gd name="T22" fmla="*/ 113 w 680"/>
                  <a:gd name="T23" fmla="*/ 57 h 851"/>
                  <a:gd name="T24" fmla="*/ 227 w 680"/>
                  <a:gd name="T25" fmla="*/ 57 h 851"/>
                  <a:gd name="T26" fmla="*/ 227 w 680"/>
                  <a:gd name="T27" fmla="*/ 0 h 851"/>
                  <a:gd name="T28" fmla="*/ 397 w 680"/>
                  <a:gd name="T29" fmla="*/ 0 h 851"/>
                  <a:gd name="T30" fmla="*/ 397 w 680"/>
                  <a:gd name="T31" fmla="*/ 57 h 851"/>
                  <a:gd name="T32" fmla="*/ 453 w 680"/>
                  <a:gd name="T33" fmla="*/ 57 h 851"/>
                  <a:gd name="T34" fmla="*/ 453 w 680"/>
                  <a:gd name="T35" fmla="*/ 170 h 851"/>
                  <a:gd name="T36" fmla="*/ 510 w 680"/>
                  <a:gd name="T37" fmla="*/ 170 h 851"/>
                  <a:gd name="T38" fmla="*/ 510 w 680"/>
                  <a:gd name="T39" fmla="*/ 397 h 851"/>
                  <a:gd name="T40" fmla="*/ 567 w 680"/>
                  <a:gd name="T41" fmla="*/ 397 h 851"/>
                  <a:gd name="T42" fmla="*/ 567 w 680"/>
                  <a:gd name="T43" fmla="*/ 567 h 851"/>
                  <a:gd name="T44" fmla="*/ 623 w 680"/>
                  <a:gd name="T45" fmla="*/ 567 h 851"/>
                  <a:gd name="T46" fmla="*/ 623 w 680"/>
                  <a:gd name="T47" fmla="*/ 624 h 851"/>
                  <a:gd name="T48" fmla="*/ 680 w 680"/>
                  <a:gd name="T49" fmla="*/ 624 h 851"/>
                  <a:gd name="T50" fmla="*/ 680 w 680"/>
                  <a:gd name="T51" fmla="*/ 680 h 851"/>
                  <a:gd name="T52" fmla="*/ 623 w 680"/>
                  <a:gd name="T53" fmla="*/ 680 h 851"/>
                  <a:gd name="T54" fmla="*/ 623 w 680"/>
                  <a:gd name="T55" fmla="*/ 737 h 851"/>
                  <a:gd name="T56" fmla="*/ 567 w 680"/>
                  <a:gd name="T57" fmla="*/ 737 h 851"/>
                  <a:gd name="T58" fmla="*/ 567 w 680"/>
                  <a:gd name="T59" fmla="*/ 851 h 851"/>
                  <a:gd name="T60" fmla="*/ 397 w 680"/>
                  <a:gd name="T61" fmla="*/ 851 h 851"/>
                  <a:gd name="T62" fmla="*/ 397 w 680"/>
                  <a:gd name="T63" fmla="*/ 794 h 851"/>
                  <a:gd name="T64" fmla="*/ 340 w 680"/>
                  <a:gd name="T65" fmla="*/ 794 h 851"/>
                  <a:gd name="T66" fmla="*/ 340 w 680"/>
                  <a:gd name="T67" fmla="*/ 737 h 851"/>
                  <a:gd name="T68" fmla="*/ 283 w 680"/>
                  <a:gd name="T69" fmla="*/ 737 h 851"/>
                  <a:gd name="T70" fmla="*/ 283 w 680"/>
                  <a:gd name="T71" fmla="*/ 680 h 851"/>
                  <a:gd name="T72" fmla="*/ 340 w 680"/>
                  <a:gd name="T73" fmla="*/ 680 h 851"/>
                  <a:gd name="T74" fmla="*/ 340 w 680"/>
                  <a:gd name="T75" fmla="*/ 567 h 851"/>
                  <a:gd name="T76" fmla="*/ 170 w 680"/>
                  <a:gd name="T77" fmla="*/ 56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80" h="851">
                    <a:moveTo>
                      <a:pt x="170" y="567"/>
                    </a:move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284"/>
                    </a:lnTo>
                    <a:lnTo>
                      <a:pt x="56" y="284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3" y="57"/>
                    </a:lnTo>
                    <a:lnTo>
                      <a:pt x="453" y="170"/>
                    </a:lnTo>
                    <a:lnTo>
                      <a:pt x="510" y="170"/>
                    </a:lnTo>
                    <a:lnTo>
                      <a:pt x="510" y="397"/>
                    </a:lnTo>
                    <a:lnTo>
                      <a:pt x="567" y="397"/>
                    </a:lnTo>
                    <a:lnTo>
                      <a:pt x="567" y="567"/>
                    </a:lnTo>
                    <a:lnTo>
                      <a:pt x="623" y="567"/>
                    </a:lnTo>
                    <a:lnTo>
                      <a:pt x="623" y="624"/>
                    </a:lnTo>
                    <a:lnTo>
                      <a:pt x="680" y="624"/>
                    </a:lnTo>
                    <a:lnTo>
                      <a:pt x="680" y="680"/>
                    </a:lnTo>
                    <a:lnTo>
                      <a:pt x="623" y="680"/>
                    </a:lnTo>
                    <a:lnTo>
                      <a:pt x="623" y="737"/>
                    </a:lnTo>
                    <a:lnTo>
                      <a:pt x="567" y="737"/>
                    </a:lnTo>
                    <a:lnTo>
                      <a:pt x="567" y="851"/>
                    </a:lnTo>
                    <a:lnTo>
                      <a:pt x="397" y="851"/>
                    </a:lnTo>
                    <a:lnTo>
                      <a:pt x="397" y="794"/>
                    </a:lnTo>
                    <a:lnTo>
                      <a:pt x="340" y="794"/>
                    </a:lnTo>
                    <a:lnTo>
                      <a:pt x="340" y="737"/>
                    </a:lnTo>
                    <a:lnTo>
                      <a:pt x="283" y="737"/>
                    </a:lnTo>
                    <a:lnTo>
                      <a:pt x="283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17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4" name="Freeform 280"/>
              <p:cNvSpPr>
                <a:spLocks/>
              </p:cNvSpPr>
              <p:nvPr/>
            </p:nvSpPr>
            <p:spPr bwMode="auto">
              <a:xfrm>
                <a:off x="1720" y="5450"/>
                <a:ext cx="624" cy="907"/>
              </a:xfrm>
              <a:custGeom>
                <a:avLst/>
                <a:gdLst>
                  <a:gd name="T0" fmla="*/ 283 w 624"/>
                  <a:gd name="T1" fmla="*/ 56 h 907"/>
                  <a:gd name="T2" fmla="*/ 283 w 624"/>
                  <a:gd name="T3" fmla="*/ 170 h 907"/>
                  <a:gd name="T4" fmla="*/ 397 w 624"/>
                  <a:gd name="T5" fmla="*/ 170 h 907"/>
                  <a:gd name="T6" fmla="*/ 397 w 624"/>
                  <a:gd name="T7" fmla="*/ 396 h 907"/>
                  <a:gd name="T8" fmla="*/ 453 w 624"/>
                  <a:gd name="T9" fmla="*/ 396 h 907"/>
                  <a:gd name="T10" fmla="*/ 453 w 624"/>
                  <a:gd name="T11" fmla="*/ 567 h 907"/>
                  <a:gd name="T12" fmla="*/ 567 w 624"/>
                  <a:gd name="T13" fmla="*/ 567 h 907"/>
                  <a:gd name="T14" fmla="*/ 567 w 624"/>
                  <a:gd name="T15" fmla="*/ 680 h 907"/>
                  <a:gd name="T16" fmla="*/ 624 w 624"/>
                  <a:gd name="T17" fmla="*/ 680 h 907"/>
                  <a:gd name="T18" fmla="*/ 624 w 624"/>
                  <a:gd name="T19" fmla="*/ 737 h 907"/>
                  <a:gd name="T20" fmla="*/ 567 w 624"/>
                  <a:gd name="T21" fmla="*/ 737 h 907"/>
                  <a:gd name="T22" fmla="*/ 567 w 624"/>
                  <a:gd name="T23" fmla="*/ 850 h 907"/>
                  <a:gd name="T24" fmla="*/ 510 w 624"/>
                  <a:gd name="T25" fmla="*/ 850 h 907"/>
                  <a:gd name="T26" fmla="*/ 510 w 624"/>
                  <a:gd name="T27" fmla="*/ 793 h 907"/>
                  <a:gd name="T28" fmla="*/ 453 w 624"/>
                  <a:gd name="T29" fmla="*/ 793 h 907"/>
                  <a:gd name="T30" fmla="*/ 453 w 624"/>
                  <a:gd name="T31" fmla="*/ 850 h 907"/>
                  <a:gd name="T32" fmla="*/ 397 w 624"/>
                  <a:gd name="T33" fmla="*/ 850 h 907"/>
                  <a:gd name="T34" fmla="*/ 397 w 624"/>
                  <a:gd name="T35" fmla="*/ 907 h 907"/>
                  <a:gd name="T36" fmla="*/ 340 w 624"/>
                  <a:gd name="T37" fmla="*/ 907 h 907"/>
                  <a:gd name="T38" fmla="*/ 340 w 624"/>
                  <a:gd name="T39" fmla="*/ 850 h 907"/>
                  <a:gd name="T40" fmla="*/ 283 w 624"/>
                  <a:gd name="T41" fmla="*/ 850 h 907"/>
                  <a:gd name="T42" fmla="*/ 283 w 624"/>
                  <a:gd name="T43" fmla="*/ 737 h 907"/>
                  <a:gd name="T44" fmla="*/ 0 w 624"/>
                  <a:gd name="T45" fmla="*/ 737 h 907"/>
                  <a:gd name="T46" fmla="*/ 0 w 624"/>
                  <a:gd name="T47" fmla="*/ 567 h 907"/>
                  <a:gd name="T48" fmla="*/ 57 w 624"/>
                  <a:gd name="T49" fmla="*/ 567 h 907"/>
                  <a:gd name="T50" fmla="*/ 57 w 624"/>
                  <a:gd name="T51" fmla="*/ 396 h 907"/>
                  <a:gd name="T52" fmla="*/ 0 w 624"/>
                  <a:gd name="T53" fmla="*/ 396 h 907"/>
                  <a:gd name="T54" fmla="*/ 0 w 624"/>
                  <a:gd name="T55" fmla="*/ 340 h 907"/>
                  <a:gd name="T56" fmla="*/ 57 w 624"/>
                  <a:gd name="T57" fmla="*/ 340 h 907"/>
                  <a:gd name="T58" fmla="*/ 57 w 624"/>
                  <a:gd name="T59" fmla="*/ 226 h 907"/>
                  <a:gd name="T60" fmla="*/ 170 w 624"/>
                  <a:gd name="T61" fmla="*/ 226 h 907"/>
                  <a:gd name="T62" fmla="*/ 170 w 624"/>
                  <a:gd name="T63" fmla="*/ 0 h 907"/>
                  <a:gd name="T64" fmla="*/ 227 w 624"/>
                  <a:gd name="T65" fmla="*/ 0 h 907"/>
                  <a:gd name="T66" fmla="*/ 227 w 624"/>
                  <a:gd name="T67" fmla="*/ 56 h 907"/>
                  <a:gd name="T68" fmla="*/ 283 w 624"/>
                  <a:gd name="T69" fmla="*/ 56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4" h="907">
                    <a:moveTo>
                      <a:pt x="283" y="56"/>
                    </a:moveTo>
                    <a:lnTo>
                      <a:pt x="283" y="170"/>
                    </a:lnTo>
                    <a:lnTo>
                      <a:pt x="397" y="170"/>
                    </a:lnTo>
                    <a:lnTo>
                      <a:pt x="397" y="396"/>
                    </a:lnTo>
                    <a:lnTo>
                      <a:pt x="453" y="396"/>
                    </a:lnTo>
                    <a:lnTo>
                      <a:pt x="453" y="567"/>
                    </a:lnTo>
                    <a:lnTo>
                      <a:pt x="567" y="567"/>
                    </a:lnTo>
                    <a:lnTo>
                      <a:pt x="567" y="680"/>
                    </a:lnTo>
                    <a:lnTo>
                      <a:pt x="624" y="680"/>
                    </a:lnTo>
                    <a:lnTo>
                      <a:pt x="624" y="737"/>
                    </a:lnTo>
                    <a:lnTo>
                      <a:pt x="567" y="737"/>
                    </a:lnTo>
                    <a:lnTo>
                      <a:pt x="567" y="850"/>
                    </a:lnTo>
                    <a:lnTo>
                      <a:pt x="510" y="850"/>
                    </a:lnTo>
                    <a:lnTo>
                      <a:pt x="510" y="793"/>
                    </a:lnTo>
                    <a:lnTo>
                      <a:pt x="453" y="793"/>
                    </a:lnTo>
                    <a:lnTo>
                      <a:pt x="453" y="850"/>
                    </a:lnTo>
                    <a:lnTo>
                      <a:pt x="397" y="850"/>
                    </a:lnTo>
                    <a:lnTo>
                      <a:pt x="397" y="907"/>
                    </a:lnTo>
                    <a:lnTo>
                      <a:pt x="340" y="907"/>
                    </a:lnTo>
                    <a:lnTo>
                      <a:pt x="340" y="850"/>
                    </a:lnTo>
                    <a:lnTo>
                      <a:pt x="283" y="850"/>
                    </a:lnTo>
                    <a:lnTo>
                      <a:pt x="283" y="737"/>
                    </a:lnTo>
                    <a:lnTo>
                      <a:pt x="0" y="737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396"/>
                    </a:lnTo>
                    <a:lnTo>
                      <a:pt x="0" y="396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26"/>
                    </a:lnTo>
                    <a:lnTo>
                      <a:pt x="170" y="226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283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5" name="Freeform 281"/>
              <p:cNvSpPr>
                <a:spLocks/>
              </p:cNvSpPr>
              <p:nvPr/>
            </p:nvSpPr>
            <p:spPr bwMode="auto">
              <a:xfrm>
                <a:off x="1947" y="5053"/>
                <a:ext cx="510" cy="737"/>
              </a:xfrm>
              <a:custGeom>
                <a:avLst/>
                <a:gdLst>
                  <a:gd name="T0" fmla="*/ 340 w 510"/>
                  <a:gd name="T1" fmla="*/ 56 h 737"/>
                  <a:gd name="T2" fmla="*/ 113 w 510"/>
                  <a:gd name="T3" fmla="*/ 56 h 737"/>
                  <a:gd name="T4" fmla="*/ 113 w 510"/>
                  <a:gd name="T5" fmla="*/ 0 h 737"/>
                  <a:gd name="T6" fmla="*/ 56 w 510"/>
                  <a:gd name="T7" fmla="*/ 0 h 737"/>
                  <a:gd name="T8" fmla="*/ 56 w 510"/>
                  <a:gd name="T9" fmla="*/ 56 h 737"/>
                  <a:gd name="T10" fmla="*/ 0 w 510"/>
                  <a:gd name="T11" fmla="*/ 56 h 737"/>
                  <a:gd name="T12" fmla="*/ 0 w 510"/>
                  <a:gd name="T13" fmla="*/ 340 h 737"/>
                  <a:gd name="T14" fmla="*/ 56 w 510"/>
                  <a:gd name="T15" fmla="*/ 340 h 737"/>
                  <a:gd name="T16" fmla="*/ 56 w 510"/>
                  <a:gd name="T17" fmla="*/ 567 h 737"/>
                  <a:gd name="T18" fmla="*/ 170 w 510"/>
                  <a:gd name="T19" fmla="*/ 567 h 737"/>
                  <a:gd name="T20" fmla="*/ 170 w 510"/>
                  <a:gd name="T21" fmla="*/ 680 h 737"/>
                  <a:gd name="T22" fmla="*/ 283 w 510"/>
                  <a:gd name="T23" fmla="*/ 680 h 737"/>
                  <a:gd name="T24" fmla="*/ 283 w 510"/>
                  <a:gd name="T25" fmla="*/ 737 h 737"/>
                  <a:gd name="T26" fmla="*/ 397 w 510"/>
                  <a:gd name="T27" fmla="*/ 737 h 737"/>
                  <a:gd name="T28" fmla="*/ 397 w 510"/>
                  <a:gd name="T29" fmla="*/ 680 h 737"/>
                  <a:gd name="T30" fmla="*/ 510 w 510"/>
                  <a:gd name="T31" fmla="*/ 680 h 737"/>
                  <a:gd name="T32" fmla="*/ 510 w 510"/>
                  <a:gd name="T33" fmla="*/ 567 h 737"/>
                  <a:gd name="T34" fmla="*/ 397 w 510"/>
                  <a:gd name="T35" fmla="*/ 567 h 737"/>
                  <a:gd name="T36" fmla="*/ 397 w 510"/>
                  <a:gd name="T37" fmla="*/ 510 h 737"/>
                  <a:gd name="T38" fmla="*/ 453 w 510"/>
                  <a:gd name="T39" fmla="*/ 510 h 737"/>
                  <a:gd name="T40" fmla="*/ 453 w 510"/>
                  <a:gd name="T41" fmla="*/ 453 h 737"/>
                  <a:gd name="T42" fmla="*/ 510 w 510"/>
                  <a:gd name="T43" fmla="*/ 453 h 737"/>
                  <a:gd name="T44" fmla="*/ 510 w 510"/>
                  <a:gd name="T45" fmla="*/ 340 h 737"/>
                  <a:gd name="T46" fmla="*/ 453 w 510"/>
                  <a:gd name="T47" fmla="*/ 340 h 737"/>
                  <a:gd name="T48" fmla="*/ 453 w 510"/>
                  <a:gd name="T49" fmla="*/ 170 h 737"/>
                  <a:gd name="T50" fmla="*/ 397 w 510"/>
                  <a:gd name="T51" fmla="*/ 170 h 737"/>
                  <a:gd name="T52" fmla="*/ 397 w 510"/>
                  <a:gd name="T53" fmla="*/ 113 h 737"/>
                  <a:gd name="T54" fmla="*/ 340 w 510"/>
                  <a:gd name="T55" fmla="*/ 113 h 737"/>
                  <a:gd name="T56" fmla="*/ 340 w 510"/>
                  <a:gd name="T57" fmla="*/ 56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0" h="737">
                    <a:moveTo>
                      <a:pt x="340" y="56"/>
                    </a:moveTo>
                    <a:lnTo>
                      <a:pt x="113" y="56"/>
                    </a:lnTo>
                    <a:lnTo>
                      <a:pt x="113" y="0"/>
                    </a:lnTo>
                    <a:lnTo>
                      <a:pt x="56" y="0"/>
                    </a:lnTo>
                    <a:lnTo>
                      <a:pt x="56" y="56"/>
                    </a:lnTo>
                    <a:lnTo>
                      <a:pt x="0" y="56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567"/>
                    </a:lnTo>
                    <a:lnTo>
                      <a:pt x="170" y="567"/>
                    </a:lnTo>
                    <a:lnTo>
                      <a:pt x="170" y="680"/>
                    </a:lnTo>
                    <a:lnTo>
                      <a:pt x="283" y="680"/>
                    </a:lnTo>
                    <a:lnTo>
                      <a:pt x="283" y="737"/>
                    </a:lnTo>
                    <a:lnTo>
                      <a:pt x="397" y="737"/>
                    </a:lnTo>
                    <a:lnTo>
                      <a:pt x="397" y="680"/>
                    </a:lnTo>
                    <a:lnTo>
                      <a:pt x="510" y="680"/>
                    </a:lnTo>
                    <a:lnTo>
                      <a:pt x="510" y="567"/>
                    </a:lnTo>
                    <a:lnTo>
                      <a:pt x="397" y="567"/>
                    </a:lnTo>
                    <a:lnTo>
                      <a:pt x="397" y="510"/>
                    </a:lnTo>
                    <a:lnTo>
                      <a:pt x="453" y="510"/>
                    </a:lnTo>
                    <a:lnTo>
                      <a:pt x="453" y="453"/>
                    </a:lnTo>
                    <a:lnTo>
                      <a:pt x="510" y="453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6" name="Freeform 282"/>
              <p:cNvSpPr>
                <a:spLocks/>
              </p:cNvSpPr>
              <p:nvPr/>
            </p:nvSpPr>
            <p:spPr bwMode="auto">
              <a:xfrm>
                <a:off x="2230" y="4939"/>
                <a:ext cx="681" cy="964"/>
              </a:xfrm>
              <a:custGeom>
                <a:avLst/>
                <a:gdLst>
                  <a:gd name="T0" fmla="*/ 681 w 681"/>
                  <a:gd name="T1" fmla="*/ 340 h 964"/>
                  <a:gd name="T2" fmla="*/ 681 w 681"/>
                  <a:gd name="T3" fmla="*/ 737 h 964"/>
                  <a:gd name="T4" fmla="*/ 510 w 681"/>
                  <a:gd name="T5" fmla="*/ 737 h 964"/>
                  <a:gd name="T6" fmla="*/ 510 w 681"/>
                  <a:gd name="T7" fmla="*/ 907 h 964"/>
                  <a:gd name="T8" fmla="*/ 454 w 681"/>
                  <a:gd name="T9" fmla="*/ 907 h 964"/>
                  <a:gd name="T10" fmla="*/ 454 w 681"/>
                  <a:gd name="T11" fmla="*/ 964 h 964"/>
                  <a:gd name="T12" fmla="*/ 340 w 681"/>
                  <a:gd name="T13" fmla="*/ 964 h 964"/>
                  <a:gd name="T14" fmla="*/ 340 w 681"/>
                  <a:gd name="T15" fmla="*/ 851 h 964"/>
                  <a:gd name="T16" fmla="*/ 284 w 681"/>
                  <a:gd name="T17" fmla="*/ 851 h 964"/>
                  <a:gd name="T18" fmla="*/ 284 w 681"/>
                  <a:gd name="T19" fmla="*/ 794 h 964"/>
                  <a:gd name="T20" fmla="*/ 227 w 681"/>
                  <a:gd name="T21" fmla="*/ 794 h 964"/>
                  <a:gd name="T22" fmla="*/ 227 w 681"/>
                  <a:gd name="T23" fmla="*/ 681 h 964"/>
                  <a:gd name="T24" fmla="*/ 114 w 681"/>
                  <a:gd name="T25" fmla="*/ 681 h 964"/>
                  <a:gd name="T26" fmla="*/ 114 w 681"/>
                  <a:gd name="T27" fmla="*/ 624 h 964"/>
                  <a:gd name="T28" fmla="*/ 170 w 681"/>
                  <a:gd name="T29" fmla="*/ 624 h 964"/>
                  <a:gd name="T30" fmla="*/ 170 w 681"/>
                  <a:gd name="T31" fmla="*/ 567 h 964"/>
                  <a:gd name="T32" fmla="*/ 227 w 681"/>
                  <a:gd name="T33" fmla="*/ 567 h 964"/>
                  <a:gd name="T34" fmla="*/ 227 w 681"/>
                  <a:gd name="T35" fmla="*/ 454 h 964"/>
                  <a:gd name="T36" fmla="*/ 170 w 681"/>
                  <a:gd name="T37" fmla="*/ 454 h 964"/>
                  <a:gd name="T38" fmla="*/ 170 w 681"/>
                  <a:gd name="T39" fmla="*/ 284 h 964"/>
                  <a:gd name="T40" fmla="*/ 114 w 681"/>
                  <a:gd name="T41" fmla="*/ 284 h 964"/>
                  <a:gd name="T42" fmla="*/ 114 w 681"/>
                  <a:gd name="T43" fmla="*/ 227 h 964"/>
                  <a:gd name="T44" fmla="*/ 57 w 681"/>
                  <a:gd name="T45" fmla="*/ 227 h 964"/>
                  <a:gd name="T46" fmla="*/ 57 w 681"/>
                  <a:gd name="T47" fmla="*/ 170 h 964"/>
                  <a:gd name="T48" fmla="*/ 0 w 681"/>
                  <a:gd name="T49" fmla="*/ 170 h 964"/>
                  <a:gd name="T50" fmla="*/ 0 w 681"/>
                  <a:gd name="T51" fmla="*/ 0 h 964"/>
                  <a:gd name="T52" fmla="*/ 114 w 681"/>
                  <a:gd name="T53" fmla="*/ 0 h 964"/>
                  <a:gd name="T54" fmla="*/ 114 w 681"/>
                  <a:gd name="T55" fmla="*/ 57 h 964"/>
                  <a:gd name="T56" fmla="*/ 284 w 681"/>
                  <a:gd name="T57" fmla="*/ 57 h 964"/>
                  <a:gd name="T58" fmla="*/ 284 w 681"/>
                  <a:gd name="T59" fmla="*/ 114 h 964"/>
                  <a:gd name="T60" fmla="*/ 340 w 681"/>
                  <a:gd name="T61" fmla="*/ 114 h 964"/>
                  <a:gd name="T62" fmla="*/ 340 w 681"/>
                  <a:gd name="T63" fmla="*/ 227 h 964"/>
                  <a:gd name="T64" fmla="*/ 397 w 681"/>
                  <a:gd name="T65" fmla="*/ 227 h 964"/>
                  <a:gd name="T66" fmla="*/ 397 w 681"/>
                  <a:gd name="T67" fmla="*/ 284 h 964"/>
                  <a:gd name="T68" fmla="*/ 624 w 681"/>
                  <a:gd name="T69" fmla="*/ 284 h 964"/>
                  <a:gd name="T70" fmla="*/ 624 w 681"/>
                  <a:gd name="T71" fmla="*/ 340 h 964"/>
                  <a:gd name="T72" fmla="*/ 681 w 681"/>
                  <a:gd name="T73" fmla="*/ 34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81" h="964">
                    <a:moveTo>
                      <a:pt x="681" y="340"/>
                    </a:moveTo>
                    <a:lnTo>
                      <a:pt x="681" y="737"/>
                    </a:lnTo>
                    <a:lnTo>
                      <a:pt x="510" y="737"/>
                    </a:lnTo>
                    <a:lnTo>
                      <a:pt x="510" y="907"/>
                    </a:lnTo>
                    <a:lnTo>
                      <a:pt x="454" y="907"/>
                    </a:lnTo>
                    <a:lnTo>
                      <a:pt x="454" y="964"/>
                    </a:lnTo>
                    <a:lnTo>
                      <a:pt x="340" y="964"/>
                    </a:lnTo>
                    <a:lnTo>
                      <a:pt x="340" y="851"/>
                    </a:lnTo>
                    <a:lnTo>
                      <a:pt x="284" y="851"/>
                    </a:lnTo>
                    <a:lnTo>
                      <a:pt x="284" y="794"/>
                    </a:lnTo>
                    <a:lnTo>
                      <a:pt x="227" y="794"/>
                    </a:lnTo>
                    <a:lnTo>
                      <a:pt x="227" y="681"/>
                    </a:lnTo>
                    <a:lnTo>
                      <a:pt x="114" y="681"/>
                    </a:lnTo>
                    <a:lnTo>
                      <a:pt x="114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284" y="57"/>
                    </a:lnTo>
                    <a:lnTo>
                      <a:pt x="284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624" y="284"/>
                    </a:lnTo>
                    <a:lnTo>
                      <a:pt x="624" y="340"/>
                    </a:lnTo>
                    <a:lnTo>
                      <a:pt x="681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7" name="Freeform 283"/>
              <p:cNvSpPr>
                <a:spLocks/>
              </p:cNvSpPr>
              <p:nvPr/>
            </p:nvSpPr>
            <p:spPr bwMode="auto">
              <a:xfrm>
                <a:off x="2911" y="5336"/>
                <a:ext cx="567" cy="624"/>
              </a:xfrm>
              <a:custGeom>
                <a:avLst/>
                <a:gdLst>
                  <a:gd name="T0" fmla="*/ 0 w 567"/>
                  <a:gd name="T1" fmla="*/ 0 h 624"/>
                  <a:gd name="T2" fmla="*/ 0 w 567"/>
                  <a:gd name="T3" fmla="*/ 454 h 624"/>
                  <a:gd name="T4" fmla="*/ 56 w 567"/>
                  <a:gd name="T5" fmla="*/ 454 h 624"/>
                  <a:gd name="T6" fmla="*/ 56 w 567"/>
                  <a:gd name="T7" fmla="*/ 567 h 624"/>
                  <a:gd name="T8" fmla="*/ 113 w 567"/>
                  <a:gd name="T9" fmla="*/ 567 h 624"/>
                  <a:gd name="T10" fmla="*/ 113 w 567"/>
                  <a:gd name="T11" fmla="*/ 624 h 624"/>
                  <a:gd name="T12" fmla="*/ 170 w 567"/>
                  <a:gd name="T13" fmla="*/ 624 h 624"/>
                  <a:gd name="T14" fmla="*/ 170 w 567"/>
                  <a:gd name="T15" fmla="*/ 567 h 624"/>
                  <a:gd name="T16" fmla="*/ 226 w 567"/>
                  <a:gd name="T17" fmla="*/ 567 h 624"/>
                  <a:gd name="T18" fmla="*/ 226 w 567"/>
                  <a:gd name="T19" fmla="*/ 624 h 624"/>
                  <a:gd name="T20" fmla="*/ 283 w 567"/>
                  <a:gd name="T21" fmla="*/ 624 h 624"/>
                  <a:gd name="T22" fmla="*/ 283 w 567"/>
                  <a:gd name="T23" fmla="*/ 510 h 624"/>
                  <a:gd name="T24" fmla="*/ 397 w 567"/>
                  <a:gd name="T25" fmla="*/ 510 h 624"/>
                  <a:gd name="T26" fmla="*/ 397 w 567"/>
                  <a:gd name="T27" fmla="*/ 567 h 624"/>
                  <a:gd name="T28" fmla="*/ 453 w 567"/>
                  <a:gd name="T29" fmla="*/ 567 h 624"/>
                  <a:gd name="T30" fmla="*/ 453 w 567"/>
                  <a:gd name="T31" fmla="*/ 624 h 624"/>
                  <a:gd name="T32" fmla="*/ 567 w 567"/>
                  <a:gd name="T33" fmla="*/ 624 h 624"/>
                  <a:gd name="T34" fmla="*/ 567 w 567"/>
                  <a:gd name="T35" fmla="*/ 567 h 624"/>
                  <a:gd name="T36" fmla="*/ 510 w 567"/>
                  <a:gd name="T37" fmla="*/ 567 h 624"/>
                  <a:gd name="T38" fmla="*/ 510 w 567"/>
                  <a:gd name="T39" fmla="*/ 340 h 624"/>
                  <a:gd name="T40" fmla="*/ 453 w 567"/>
                  <a:gd name="T41" fmla="*/ 340 h 624"/>
                  <a:gd name="T42" fmla="*/ 453 w 567"/>
                  <a:gd name="T43" fmla="*/ 170 h 624"/>
                  <a:gd name="T44" fmla="*/ 340 w 567"/>
                  <a:gd name="T45" fmla="*/ 170 h 624"/>
                  <a:gd name="T46" fmla="*/ 340 w 567"/>
                  <a:gd name="T47" fmla="*/ 57 h 624"/>
                  <a:gd name="T48" fmla="*/ 170 w 567"/>
                  <a:gd name="T49" fmla="*/ 57 h 624"/>
                  <a:gd name="T50" fmla="*/ 170 w 567"/>
                  <a:gd name="T51" fmla="*/ 0 h 624"/>
                  <a:gd name="T52" fmla="*/ 0 w 567"/>
                  <a:gd name="T53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7" h="624">
                    <a:moveTo>
                      <a:pt x="0" y="0"/>
                    </a:moveTo>
                    <a:lnTo>
                      <a:pt x="0" y="454"/>
                    </a:lnTo>
                    <a:lnTo>
                      <a:pt x="56" y="454"/>
                    </a:lnTo>
                    <a:lnTo>
                      <a:pt x="56" y="567"/>
                    </a:lnTo>
                    <a:lnTo>
                      <a:pt x="113" y="567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226" y="567"/>
                    </a:lnTo>
                    <a:lnTo>
                      <a:pt x="226" y="624"/>
                    </a:lnTo>
                    <a:lnTo>
                      <a:pt x="283" y="624"/>
                    </a:lnTo>
                    <a:lnTo>
                      <a:pt x="283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453" y="567"/>
                    </a:lnTo>
                    <a:lnTo>
                      <a:pt x="453" y="624"/>
                    </a:lnTo>
                    <a:lnTo>
                      <a:pt x="567" y="624"/>
                    </a:lnTo>
                    <a:lnTo>
                      <a:pt x="567" y="567"/>
                    </a:lnTo>
                    <a:lnTo>
                      <a:pt x="510" y="567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8" name="Freeform 284"/>
              <p:cNvSpPr>
                <a:spLocks/>
              </p:cNvSpPr>
              <p:nvPr/>
            </p:nvSpPr>
            <p:spPr bwMode="auto">
              <a:xfrm>
                <a:off x="2627" y="5676"/>
                <a:ext cx="737" cy="851"/>
              </a:xfrm>
              <a:custGeom>
                <a:avLst/>
                <a:gdLst>
                  <a:gd name="T0" fmla="*/ 284 w 737"/>
                  <a:gd name="T1" fmla="*/ 0 h 851"/>
                  <a:gd name="T2" fmla="*/ 113 w 737"/>
                  <a:gd name="T3" fmla="*/ 0 h 851"/>
                  <a:gd name="T4" fmla="*/ 113 w 737"/>
                  <a:gd name="T5" fmla="*/ 170 h 851"/>
                  <a:gd name="T6" fmla="*/ 57 w 737"/>
                  <a:gd name="T7" fmla="*/ 170 h 851"/>
                  <a:gd name="T8" fmla="*/ 57 w 737"/>
                  <a:gd name="T9" fmla="*/ 227 h 851"/>
                  <a:gd name="T10" fmla="*/ 0 w 737"/>
                  <a:gd name="T11" fmla="*/ 227 h 851"/>
                  <a:gd name="T12" fmla="*/ 0 w 737"/>
                  <a:gd name="T13" fmla="*/ 454 h 851"/>
                  <a:gd name="T14" fmla="*/ 57 w 737"/>
                  <a:gd name="T15" fmla="*/ 454 h 851"/>
                  <a:gd name="T16" fmla="*/ 57 w 737"/>
                  <a:gd name="T17" fmla="*/ 624 h 851"/>
                  <a:gd name="T18" fmla="*/ 113 w 737"/>
                  <a:gd name="T19" fmla="*/ 624 h 851"/>
                  <a:gd name="T20" fmla="*/ 113 w 737"/>
                  <a:gd name="T21" fmla="*/ 681 h 851"/>
                  <a:gd name="T22" fmla="*/ 170 w 737"/>
                  <a:gd name="T23" fmla="*/ 681 h 851"/>
                  <a:gd name="T24" fmla="*/ 170 w 737"/>
                  <a:gd name="T25" fmla="*/ 737 h 851"/>
                  <a:gd name="T26" fmla="*/ 284 w 737"/>
                  <a:gd name="T27" fmla="*/ 737 h 851"/>
                  <a:gd name="T28" fmla="*/ 284 w 737"/>
                  <a:gd name="T29" fmla="*/ 794 h 851"/>
                  <a:gd name="T30" fmla="*/ 397 w 737"/>
                  <a:gd name="T31" fmla="*/ 794 h 851"/>
                  <a:gd name="T32" fmla="*/ 397 w 737"/>
                  <a:gd name="T33" fmla="*/ 851 h 851"/>
                  <a:gd name="T34" fmla="*/ 567 w 737"/>
                  <a:gd name="T35" fmla="*/ 851 h 851"/>
                  <a:gd name="T36" fmla="*/ 567 w 737"/>
                  <a:gd name="T37" fmla="*/ 794 h 851"/>
                  <a:gd name="T38" fmla="*/ 624 w 737"/>
                  <a:gd name="T39" fmla="*/ 794 h 851"/>
                  <a:gd name="T40" fmla="*/ 624 w 737"/>
                  <a:gd name="T41" fmla="*/ 624 h 851"/>
                  <a:gd name="T42" fmla="*/ 567 w 737"/>
                  <a:gd name="T43" fmla="*/ 624 h 851"/>
                  <a:gd name="T44" fmla="*/ 567 w 737"/>
                  <a:gd name="T45" fmla="*/ 567 h 851"/>
                  <a:gd name="T46" fmla="*/ 624 w 737"/>
                  <a:gd name="T47" fmla="*/ 567 h 851"/>
                  <a:gd name="T48" fmla="*/ 624 w 737"/>
                  <a:gd name="T49" fmla="*/ 511 h 851"/>
                  <a:gd name="T50" fmla="*/ 567 w 737"/>
                  <a:gd name="T51" fmla="*/ 511 h 851"/>
                  <a:gd name="T52" fmla="*/ 567 w 737"/>
                  <a:gd name="T53" fmla="*/ 454 h 851"/>
                  <a:gd name="T54" fmla="*/ 681 w 737"/>
                  <a:gd name="T55" fmla="*/ 454 h 851"/>
                  <a:gd name="T56" fmla="*/ 681 w 737"/>
                  <a:gd name="T57" fmla="*/ 284 h 851"/>
                  <a:gd name="T58" fmla="*/ 737 w 737"/>
                  <a:gd name="T59" fmla="*/ 284 h 851"/>
                  <a:gd name="T60" fmla="*/ 737 w 737"/>
                  <a:gd name="T61" fmla="*/ 227 h 851"/>
                  <a:gd name="T62" fmla="*/ 681 w 737"/>
                  <a:gd name="T63" fmla="*/ 227 h 851"/>
                  <a:gd name="T64" fmla="*/ 681 w 737"/>
                  <a:gd name="T65" fmla="*/ 170 h 851"/>
                  <a:gd name="T66" fmla="*/ 567 w 737"/>
                  <a:gd name="T67" fmla="*/ 170 h 851"/>
                  <a:gd name="T68" fmla="*/ 567 w 737"/>
                  <a:gd name="T69" fmla="*/ 284 h 851"/>
                  <a:gd name="T70" fmla="*/ 510 w 737"/>
                  <a:gd name="T71" fmla="*/ 284 h 851"/>
                  <a:gd name="T72" fmla="*/ 510 w 737"/>
                  <a:gd name="T73" fmla="*/ 227 h 851"/>
                  <a:gd name="T74" fmla="*/ 454 w 737"/>
                  <a:gd name="T75" fmla="*/ 227 h 851"/>
                  <a:gd name="T76" fmla="*/ 454 w 737"/>
                  <a:gd name="T77" fmla="*/ 284 h 851"/>
                  <a:gd name="T78" fmla="*/ 397 w 737"/>
                  <a:gd name="T79" fmla="*/ 284 h 851"/>
                  <a:gd name="T80" fmla="*/ 397 w 737"/>
                  <a:gd name="T81" fmla="*/ 227 h 851"/>
                  <a:gd name="T82" fmla="*/ 340 w 737"/>
                  <a:gd name="T83" fmla="*/ 227 h 851"/>
                  <a:gd name="T84" fmla="*/ 340 w 737"/>
                  <a:gd name="T85" fmla="*/ 114 h 851"/>
                  <a:gd name="T86" fmla="*/ 284 w 737"/>
                  <a:gd name="T87" fmla="*/ 114 h 851"/>
                  <a:gd name="T88" fmla="*/ 284 w 737"/>
                  <a:gd name="T89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37" h="851">
                    <a:moveTo>
                      <a:pt x="284" y="0"/>
                    </a:moveTo>
                    <a:lnTo>
                      <a:pt x="113" y="0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13" y="681"/>
                    </a:lnTo>
                    <a:lnTo>
                      <a:pt x="170" y="681"/>
                    </a:lnTo>
                    <a:lnTo>
                      <a:pt x="170" y="737"/>
                    </a:lnTo>
                    <a:lnTo>
                      <a:pt x="284" y="737"/>
                    </a:lnTo>
                    <a:lnTo>
                      <a:pt x="284" y="794"/>
                    </a:lnTo>
                    <a:lnTo>
                      <a:pt x="397" y="794"/>
                    </a:lnTo>
                    <a:lnTo>
                      <a:pt x="397" y="851"/>
                    </a:lnTo>
                    <a:lnTo>
                      <a:pt x="567" y="851"/>
                    </a:lnTo>
                    <a:lnTo>
                      <a:pt x="567" y="794"/>
                    </a:lnTo>
                    <a:lnTo>
                      <a:pt x="624" y="794"/>
                    </a:lnTo>
                    <a:lnTo>
                      <a:pt x="624" y="624"/>
                    </a:lnTo>
                    <a:lnTo>
                      <a:pt x="567" y="624"/>
                    </a:lnTo>
                    <a:lnTo>
                      <a:pt x="567" y="567"/>
                    </a:lnTo>
                    <a:lnTo>
                      <a:pt x="624" y="567"/>
                    </a:lnTo>
                    <a:lnTo>
                      <a:pt x="624" y="511"/>
                    </a:lnTo>
                    <a:lnTo>
                      <a:pt x="567" y="511"/>
                    </a:lnTo>
                    <a:lnTo>
                      <a:pt x="567" y="454"/>
                    </a:lnTo>
                    <a:lnTo>
                      <a:pt x="681" y="454"/>
                    </a:lnTo>
                    <a:lnTo>
                      <a:pt x="681" y="284"/>
                    </a:lnTo>
                    <a:lnTo>
                      <a:pt x="737" y="284"/>
                    </a:lnTo>
                    <a:lnTo>
                      <a:pt x="737" y="227"/>
                    </a:lnTo>
                    <a:lnTo>
                      <a:pt x="681" y="227"/>
                    </a:lnTo>
                    <a:lnTo>
                      <a:pt x="681" y="170"/>
                    </a:lnTo>
                    <a:lnTo>
                      <a:pt x="567" y="170"/>
                    </a:lnTo>
                    <a:lnTo>
                      <a:pt x="567" y="284"/>
                    </a:lnTo>
                    <a:lnTo>
                      <a:pt x="510" y="284"/>
                    </a:lnTo>
                    <a:lnTo>
                      <a:pt x="510" y="227"/>
                    </a:lnTo>
                    <a:lnTo>
                      <a:pt x="454" y="227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284" y="114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83" name="グループ化 82"/>
            <p:cNvGrpSpPr/>
            <p:nvPr/>
          </p:nvGrpSpPr>
          <p:grpSpPr>
            <a:xfrm>
              <a:off x="2107626" y="2581473"/>
              <a:ext cx="6068354" cy="8145391"/>
              <a:chOff x="2107626" y="2581473"/>
              <a:chExt cx="6068354" cy="8145391"/>
            </a:xfrm>
          </p:grpSpPr>
          <p:sp>
            <p:nvSpPr>
              <p:cNvPr id="84" name="正方形/長方形 83"/>
              <p:cNvSpPr/>
              <p:nvPr/>
            </p:nvSpPr>
            <p:spPr>
              <a:xfrm>
                <a:off x="2107626" y="75139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大津市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6100408" y="25814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長浜市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4297729" y="7721652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近江八幡市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5919831" y="63171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彦根市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2725383" y="92870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草津市</a:t>
                </a: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3067232" y="842504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守山市</a:t>
                </a: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5436613" y="104190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甲賀市</a:t>
                </a: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3555218" y="963250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栗東市</a:t>
                </a: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3880290" y="84892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野洲市</a:t>
                </a: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4321384" y="96187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湖南市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2648964" y="47035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高島市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6610791" y="820916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東近江市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7433469" y="47036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米原市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6168232" y="942697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日野町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4654769" y="88353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竜王町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6145213" y="73453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愛荘町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5748997" y="681528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豊郷町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6491508" y="682863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甲良町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7198165" y="67033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多賀町</a:t>
                </a: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4654768" y="59055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琵琶湖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00150" y="279400"/>
            <a:ext cx="7561263" cy="12242800"/>
            <a:chOff x="1200150" y="279400"/>
            <a:chExt cx="7561263" cy="12242800"/>
          </a:xfrm>
        </p:grpSpPr>
        <p:sp>
          <p:nvSpPr>
            <p:cNvPr id="17541" name="Freeform 133"/>
            <p:cNvSpPr>
              <a:spLocks/>
            </p:cNvSpPr>
            <p:nvPr/>
          </p:nvSpPr>
          <p:spPr bwMode="auto">
            <a:xfrm>
              <a:off x="2279650" y="2800350"/>
              <a:ext cx="4500563" cy="7200900"/>
            </a:xfrm>
            <a:custGeom>
              <a:avLst/>
              <a:gdLst>
                <a:gd name="T0" fmla="*/ 2042 w 2835"/>
                <a:gd name="T1" fmla="*/ 340 h 4536"/>
                <a:gd name="T2" fmla="*/ 1928 w 2835"/>
                <a:gd name="T3" fmla="*/ 454 h 4536"/>
                <a:gd name="T4" fmla="*/ 2042 w 2835"/>
                <a:gd name="T5" fmla="*/ 680 h 4536"/>
                <a:gd name="T6" fmla="*/ 1928 w 2835"/>
                <a:gd name="T7" fmla="*/ 567 h 4536"/>
                <a:gd name="T8" fmla="*/ 1815 w 2835"/>
                <a:gd name="T9" fmla="*/ 340 h 4536"/>
                <a:gd name="T10" fmla="*/ 1701 w 2835"/>
                <a:gd name="T11" fmla="*/ 567 h 4536"/>
                <a:gd name="T12" fmla="*/ 1475 w 2835"/>
                <a:gd name="T13" fmla="*/ 454 h 4536"/>
                <a:gd name="T14" fmla="*/ 1361 w 2835"/>
                <a:gd name="T15" fmla="*/ 567 h 4536"/>
                <a:gd name="T16" fmla="*/ 1248 w 2835"/>
                <a:gd name="T17" fmla="*/ 907 h 4536"/>
                <a:gd name="T18" fmla="*/ 1134 w 2835"/>
                <a:gd name="T19" fmla="*/ 1247 h 4536"/>
                <a:gd name="T20" fmla="*/ 1361 w 2835"/>
                <a:gd name="T21" fmla="*/ 1588 h 4536"/>
                <a:gd name="T22" fmla="*/ 1475 w 2835"/>
                <a:gd name="T23" fmla="*/ 1701 h 4536"/>
                <a:gd name="T24" fmla="*/ 1248 w 2835"/>
                <a:gd name="T25" fmla="*/ 1814 h 4536"/>
                <a:gd name="T26" fmla="*/ 1021 w 2835"/>
                <a:gd name="T27" fmla="*/ 2041 h 4536"/>
                <a:gd name="T28" fmla="*/ 908 w 2835"/>
                <a:gd name="T29" fmla="*/ 2155 h 4536"/>
                <a:gd name="T30" fmla="*/ 794 w 2835"/>
                <a:gd name="T31" fmla="*/ 2268 h 4536"/>
                <a:gd name="T32" fmla="*/ 681 w 2835"/>
                <a:gd name="T33" fmla="*/ 2495 h 4536"/>
                <a:gd name="T34" fmla="*/ 567 w 2835"/>
                <a:gd name="T35" fmla="*/ 2608 h 4536"/>
                <a:gd name="T36" fmla="*/ 454 w 2835"/>
                <a:gd name="T37" fmla="*/ 2722 h 4536"/>
                <a:gd name="T38" fmla="*/ 341 w 2835"/>
                <a:gd name="T39" fmla="*/ 2948 h 4536"/>
                <a:gd name="T40" fmla="*/ 454 w 2835"/>
                <a:gd name="T41" fmla="*/ 3402 h 4536"/>
                <a:gd name="T42" fmla="*/ 341 w 2835"/>
                <a:gd name="T43" fmla="*/ 3515 h 4536"/>
                <a:gd name="T44" fmla="*/ 227 w 2835"/>
                <a:gd name="T45" fmla="*/ 3742 h 4536"/>
                <a:gd name="T46" fmla="*/ 114 w 2835"/>
                <a:gd name="T47" fmla="*/ 3969 h 4536"/>
                <a:gd name="T48" fmla="*/ 0 w 2835"/>
                <a:gd name="T49" fmla="*/ 4309 h 4536"/>
                <a:gd name="T50" fmla="*/ 227 w 2835"/>
                <a:gd name="T51" fmla="*/ 4536 h 4536"/>
                <a:gd name="T52" fmla="*/ 341 w 2835"/>
                <a:gd name="T53" fmla="*/ 3969 h 4536"/>
                <a:gd name="T54" fmla="*/ 454 w 2835"/>
                <a:gd name="T55" fmla="*/ 3856 h 4536"/>
                <a:gd name="T56" fmla="*/ 567 w 2835"/>
                <a:gd name="T57" fmla="*/ 3742 h 4536"/>
                <a:gd name="T58" fmla="*/ 454 w 2835"/>
                <a:gd name="T59" fmla="*/ 3629 h 4536"/>
                <a:gd name="T60" fmla="*/ 567 w 2835"/>
                <a:gd name="T61" fmla="*/ 3515 h 4536"/>
                <a:gd name="T62" fmla="*/ 794 w 2835"/>
                <a:gd name="T63" fmla="*/ 3289 h 4536"/>
                <a:gd name="T64" fmla="*/ 1361 w 2835"/>
                <a:gd name="T65" fmla="*/ 3175 h 4536"/>
                <a:gd name="T66" fmla="*/ 1475 w 2835"/>
                <a:gd name="T67" fmla="*/ 2722 h 4536"/>
                <a:gd name="T68" fmla="*/ 1701 w 2835"/>
                <a:gd name="T69" fmla="*/ 2608 h 4536"/>
                <a:gd name="T70" fmla="*/ 1928 w 2835"/>
                <a:gd name="T71" fmla="*/ 2495 h 4536"/>
                <a:gd name="T72" fmla="*/ 2155 w 2835"/>
                <a:gd name="T73" fmla="*/ 2381 h 4536"/>
                <a:gd name="T74" fmla="*/ 2382 w 2835"/>
                <a:gd name="T75" fmla="*/ 2268 h 4536"/>
                <a:gd name="T76" fmla="*/ 2495 w 2835"/>
                <a:gd name="T77" fmla="*/ 2155 h 4536"/>
                <a:gd name="T78" fmla="*/ 2609 w 2835"/>
                <a:gd name="T79" fmla="*/ 2041 h 4536"/>
                <a:gd name="T80" fmla="*/ 2722 w 2835"/>
                <a:gd name="T81" fmla="*/ 1928 h 4536"/>
                <a:gd name="T82" fmla="*/ 2722 w 2835"/>
                <a:gd name="T83" fmla="*/ 1588 h 4536"/>
                <a:gd name="T84" fmla="*/ 2835 w 2835"/>
                <a:gd name="T85" fmla="*/ 1247 h 4536"/>
                <a:gd name="T86" fmla="*/ 2722 w 2835"/>
                <a:gd name="T87" fmla="*/ 1134 h 4536"/>
                <a:gd name="T88" fmla="*/ 2382 w 2835"/>
                <a:gd name="T89" fmla="*/ 907 h 4536"/>
                <a:gd name="T90" fmla="*/ 2268 w 2835"/>
                <a:gd name="T91" fmla="*/ 113 h 4536"/>
                <a:gd name="T92" fmla="*/ 2155 w 2835"/>
                <a:gd name="T93" fmla="*/ 0 h 4536"/>
                <a:gd name="T94" fmla="*/ 2042 w 2835"/>
                <a:gd name="T95" fmla="*/ 113 h 4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35" h="4536">
                  <a:moveTo>
                    <a:pt x="2042" y="113"/>
                  </a:moveTo>
                  <a:lnTo>
                    <a:pt x="2042" y="340"/>
                  </a:lnTo>
                  <a:lnTo>
                    <a:pt x="1928" y="340"/>
                  </a:lnTo>
                  <a:lnTo>
                    <a:pt x="1928" y="454"/>
                  </a:lnTo>
                  <a:lnTo>
                    <a:pt x="2042" y="454"/>
                  </a:lnTo>
                  <a:lnTo>
                    <a:pt x="2042" y="680"/>
                  </a:lnTo>
                  <a:lnTo>
                    <a:pt x="1928" y="680"/>
                  </a:lnTo>
                  <a:lnTo>
                    <a:pt x="1928" y="567"/>
                  </a:lnTo>
                  <a:lnTo>
                    <a:pt x="1815" y="567"/>
                  </a:lnTo>
                  <a:lnTo>
                    <a:pt x="1815" y="340"/>
                  </a:lnTo>
                  <a:lnTo>
                    <a:pt x="1701" y="340"/>
                  </a:lnTo>
                  <a:lnTo>
                    <a:pt x="1701" y="567"/>
                  </a:lnTo>
                  <a:lnTo>
                    <a:pt x="1475" y="567"/>
                  </a:lnTo>
                  <a:lnTo>
                    <a:pt x="1475" y="454"/>
                  </a:lnTo>
                  <a:lnTo>
                    <a:pt x="1361" y="454"/>
                  </a:lnTo>
                  <a:lnTo>
                    <a:pt x="1361" y="567"/>
                  </a:lnTo>
                  <a:lnTo>
                    <a:pt x="1248" y="567"/>
                  </a:lnTo>
                  <a:lnTo>
                    <a:pt x="1248" y="907"/>
                  </a:lnTo>
                  <a:lnTo>
                    <a:pt x="1134" y="907"/>
                  </a:lnTo>
                  <a:lnTo>
                    <a:pt x="1134" y="1247"/>
                  </a:lnTo>
                  <a:lnTo>
                    <a:pt x="1361" y="1247"/>
                  </a:lnTo>
                  <a:lnTo>
                    <a:pt x="1361" y="1588"/>
                  </a:lnTo>
                  <a:lnTo>
                    <a:pt x="1475" y="1588"/>
                  </a:lnTo>
                  <a:lnTo>
                    <a:pt x="1475" y="1701"/>
                  </a:lnTo>
                  <a:lnTo>
                    <a:pt x="1248" y="1701"/>
                  </a:lnTo>
                  <a:lnTo>
                    <a:pt x="1248" y="1814"/>
                  </a:lnTo>
                  <a:lnTo>
                    <a:pt x="1021" y="1814"/>
                  </a:lnTo>
                  <a:lnTo>
                    <a:pt x="1021" y="2041"/>
                  </a:lnTo>
                  <a:lnTo>
                    <a:pt x="908" y="2041"/>
                  </a:lnTo>
                  <a:lnTo>
                    <a:pt x="908" y="2155"/>
                  </a:lnTo>
                  <a:lnTo>
                    <a:pt x="794" y="2155"/>
                  </a:lnTo>
                  <a:lnTo>
                    <a:pt x="794" y="2268"/>
                  </a:lnTo>
                  <a:lnTo>
                    <a:pt x="681" y="2268"/>
                  </a:lnTo>
                  <a:lnTo>
                    <a:pt x="681" y="2495"/>
                  </a:lnTo>
                  <a:lnTo>
                    <a:pt x="567" y="2495"/>
                  </a:lnTo>
                  <a:lnTo>
                    <a:pt x="567" y="2608"/>
                  </a:lnTo>
                  <a:lnTo>
                    <a:pt x="454" y="2608"/>
                  </a:lnTo>
                  <a:lnTo>
                    <a:pt x="454" y="2722"/>
                  </a:lnTo>
                  <a:lnTo>
                    <a:pt x="341" y="2722"/>
                  </a:lnTo>
                  <a:lnTo>
                    <a:pt x="341" y="2948"/>
                  </a:lnTo>
                  <a:lnTo>
                    <a:pt x="454" y="2948"/>
                  </a:lnTo>
                  <a:lnTo>
                    <a:pt x="454" y="3402"/>
                  </a:lnTo>
                  <a:lnTo>
                    <a:pt x="341" y="3402"/>
                  </a:lnTo>
                  <a:lnTo>
                    <a:pt x="341" y="3515"/>
                  </a:lnTo>
                  <a:lnTo>
                    <a:pt x="227" y="3515"/>
                  </a:lnTo>
                  <a:lnTo>
                    <a:pt x="227" y="3742"/>
                  </a:lnTo>
                  <a:lnTo>
                    <a:pt x="114" y="3742"/>
                  </a:lnTo>
                  <a:lnTo>
                    <a:pt x="114" y="3969"/>
                  </a:lnTo>
                  <a:lnTo>
                    <a:pt x="0" y="3969"/>
                  </a:lnTo>
                  <a:lnTo>
                    <a:pt x="0" y="4309"/>
                  </a:lnTo>
                  <a:lnTo>
                    <a:pt x="227" y="4309"/>
                  </a:lnTo>
                  <a:lnTo>
                    <a:pt x="227" y="4536"/>
                  </a:lnTo>
                  <a:lnTo>
                    <a:pt x="341" y="4536"/>
                  </a:lnTo>
                  <a:lnTo>
                    <a:pt x="341" y="3969"/>
                  </a:lnTo>
                  <a:lnTo>
                    <a:pt x="341" y="3856"/>
                  </a:lnTo>
                  <a:lnTo>
                    <a:pt x="454" y="3856"/>
                  </a:lnTo>
                  <a:lnTo>
                    <a:pt x="454" y="3742"/>
                  </a:lnTo>
                  <a:lnTo>
                    <a:pt x="567" y="3742"/>
                  </a:lnTo>
                  <a:lnTo>
                    <a:pt x="567" y="3629"/>
                  </a:lnTo>
                  <a:lnTo>
                    <a:pt x="454" y="3629"/>
                  </a:lnTo>
                  <a:lnTo>
                    <a:pt x="454" y="3515"/>
                  </a:lnTo>
                  <a:lnTo>
                    <a:pt x="567" y="3515"/>
                  </a:lnTo>
                  <a:lnTo>
                    <a:pt x="567" y="3289"/>
                  </a:lnTo>
                  <a:lnTo>
                    <a:pt x="794" y="3289"/>
                  </a:lnTo>
                  <a:lnTo>
                    <a:pt x="794" y="3175"/>
                  </a:lnTo>
                  <a:lnTo>
                    <a:pt x="1361" y="3175"/>
                  </a:lnTo>
                  <a:lnTo>
                    <a:pt x="1361" y="2722"/>
                  </a:lnTo>
                  <a:lnTo>
                    <a:pt x="1475" y="2722"/>
                  </a:lnTo>
                  <a:lnTo>
                    <a:pt x="1475" y="2608"/>
                  </a:lnTo>
                  <a:lnTo>
                    <a:pt x="1701" y="2608"/>
                  </a:lnTo>
                  <a:lnTo>
                    <a:pt x="1701" y="2495"/>
                  </a:lnTo>
                  <a:lnTo>
                    <a:pt x="1928" y="2495"/>
                  </a:lnTo>
                  <a:lnTo>
                    <a:pt x="1928" y="2381"/>
                  </a:lnTo>
                  <a:lnTo>
                    <a:pt x="2155" y="2381"/>
                  </a:lnTo>
                  <a:lnTo>
                    <a:pt x="2155" y="2268"/>
                  </a:lnTo>
                  <a:lnTo>
                    <a:pt x="2382" y="2268"/>
                  </a:lnTo>
                  <a:lnTo>
                    <a:pt x="2382" y="2155"/>
                  </a:lnTo>
                  <a:lnTo>
                    <a:pt x="2495" y="2155"/>
                  </a:lnTo>
                  <a:lnTo>
                    <a:pt x="2495" y="2041"/>
                  </a:lnTo>
                  <a:lnTo>
                    <a:pt x="2609" y="2041"/>
                  </a:lnTo>
                  <a:lnTo>
                    <a:pt x="2609" y="1928"/>
                  </a:lnTo>
                  <a:lnTo>
                    <a:pt x="2722" y="1928"/>
                  </a:lnTo>
                  <a:lnTo>
                    <a:pt x="2722" y="1701"/>
                  </a:lnTo>
                  <a:lnTo>
                    <a:pt x="2722" y="1588"/>
                  </a:lnTo>
                  <a:lnTo>
                    <a:pt x="2835" y="1588"/>
                  </a:lnTo>
                  <a:lnTo>
                    <a:pt x="2835" y="1247"/>
                  </a:lnTo>
                  <a:lnTo>
                    <a:pt x="2722" y="1247"/>
                  </a:lnTo>
                  <a:lnTo>
                    <a:pt x="2722" y="1134"/>
                  </a:lnTo>
                  <a:lnTo>
                    <a:pt x="2382" y="1134"/>
                  </a:lnTo>
                  <a:lnTo>
                    <a:pt x="2382" y="907"/>
                  </a:lnTo>
                  <a:lnTo>
                    <a:pt x="2268" y="907"/>
                  </a:lnTo>
                  <a:lnTo>
                    <a:pt x="2268" y="113"/>
                  </a:lnTo>
                  <a:lnTo>
                    <a:pt x="2155" y="113"/>
                  </a:lnTo>
                  <a:lnTo>
                    <a:pt x="2155" y="0"/>
                  </a:lnTo>
                  <a:lnTo>
                    <a:pt x="2042" y="0"/>
                  </a:lnTo>
                  <a:lnTo>
                    <a:pt x="2042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7569" name="Group 161"/>
            <p:cNvGrpSpPr>
              <a:grpSpLocks/>
            </p:cNvGrpSpPr>
            <p:nvPr/>
          </p:nvGrpSpPr>
          <p:grpSpPr bwMode="auto">
            <a:xfrm>
              <a:off x="1200150" y="279400"/>
              <a:ext cx="7561263" cy="12242800"/>
              <a:chOff x="756" y="176"/>
              <a:chExt cx="4763" cy="7712"/>
            </a:xfrm>
          </p:grpSpPr>
          <p:sp>
            <p:nvSpPr>
              <p:cNvPr id="17542" name="Freeform 134"/>
              <p:cNvSpPr>
                <a:spLocks/>
              </p:cNvSpPr>
              <p:nvPr/>
            </p:nvSpPr>
            <p:spPr bwMode="auto">
              <a:xfrm>
                <a:off x="1096" y="3692"/>
                <a:ext cx="1588" cy="3515"/>
              </a:xfrm>
              <a:custGeom>
                <a:avLst/>
                <a:gdLst>
                  <a:gd name="T0" fmla="*/ 907 w 1588"/>
                  <a:gd name="T1" fmla="*/ 113 h 3515"/>
                  <a:gd name="T2" fmla="*/ 681 w 1588"/>
                  <a:gd name="T3" fmla="*/ 227 h 3515"/>
                  <a:gd name="T4" fmla="*/ 567 w 1588"/>
                  <a:gd name="T5" fmla="*/ 113 h 3515"/>
                  <a:gd name="T6" fmla="*/ 454 w 1588"/>
                  <a:gd name="T7" fmla="*/ 0 h 3515"/>
                  <a:gd name="T8" fmla="*/ 227 w 1588"/>
                  <a:gd name="T9" fmla="*/ 113 h 3515"/>
                  <a:gd name="T10" fmla="*/ 114 w 1588"/>
                  <a:gd name="T11" fmla="*/ 340 h 3515"/>
                  <a:gd name="T12" fmla="*/ 227 w 1588"/>
                  <a:gd name="T13" fmla="*/ 907 h 3515"/>
                  <a:gd name="T14" fmla="*/ 114 w 1588"/>
                  <a:gd name="T15" fmla="*/ 1474 h 3515"/>
                  <a:gd name="T16" fmla="*/ 0 w 1588"/>
                  <a:gd name="T17" fmla="*/ 2041 h 3515"/>
                  <a:gd name="T18" fmla="*/ 114 w 1588"/>
                  <a:gd name="T19" fmla="*/ 2154 h 3515"/>
                  <a:gd name="T20" fmla="*/ 227 w 1588"/>
                  <a:gd name="T21" fmla="*/ 2495 h 3515"/>
                  <a:gd name="T22" fmla="*/ 340 w 1588"/>
                  <a:gd name="T23" fmla="*/ 2721 h 3515"/>
                  <a:gd name="T24" fmla="*/ 454 w 1588"/>
                  <a:gd name="T25" fmla="*/ 2835 h 3515"/>
                  <a:gd name="T26" fmla="*/ 340 w 1588"/>
                  <a:gd name="T27" fmla="*/ 3062 h 3515"/>
                  <a:gd name="T28" fmla="*/ 454 w 1588"/>
                  <a:gd name="T29" fmla="*/ 3402 h 3515"/>
                  <a:gd name="T30" fmla="*/ 681 w 1588"/>
                  <a:gd name="T31" fmla="*/ 3515 h 3515"/>
                  <a:gd name="T32" fmla="*/ 1021 w 1588"/>
                  <a:gd name="T33" fmla="*/ 3402 h 3515"/>
                  <a:gd name="T34" fmla="*/ 1134 w 1588"/>
                  <a:gd name="T35" fmla="*/ 3288 h 3515"/>
                  <a:gd name="T36" fmla="*/ 1248 w 1588"/>
                  <a:gd name="T37" fmla="*/ 3402 h 3515"/>
                  <a:gd name="T38" fmla="*/ 1361 w 1588"/>
                  <a:gd name="T39" fmla="*/ 3175 h 3515"/>
                  <a:gd name="T40" fmla="*/ 1588 w 1588"/>
                  <a:gd name="T41" fmla="*/ 3062 h 3515"/>
                  <a:gd name="T42" fmla="*/ 1361 w 1588"/>
                  <a:gd name="T43" fmla="*/ 2948 h 3515"/>
                  <a:gd name="T44" fmla="*/ 907 w 1588"/>
                  <a:gd name="T45" fmla="*/ 2608 h 3515"/>
                  <a:gd name="T46" fmla="*/ 681 w 1588"/>
                  <a:gd name="T47" fmla="*/ 2495 h 3515"/>
                  <a:gd name="T48" fmla="*/ 567 w 1588"/>
                  <a:gd name="T49" fmla="*/ 2608 h 3515"/>
                  <a:gd name="T50" fmla="*/ 340 w 1588"/>
                  <a:gd name="T51" fmla="*/ 2381 h 3515"/>
                  <a:gd name="T52" fmla="*/ 454 w 1588"/>
                  <a:gd name="T53" fmla="*/ 2041 h 3515"/>
                  <a:gd name="T54" fmla="*/ 567 w 1588"/>
                  <a:gd name="T55" fmla="*/ 1814 h 3515"/>
                  <a:gd name="T56" fmla="*/ 681 w 1588"/>
                  <a:gd name="T57" fmla="*/ 1587 h 3515"/>
                  <a:gd name="T58" fmla="*/ 794 w 1588"/>
                  <a:gd name="T59" fmla="*/ 1474 h 3515"/>
                  <a:gd name="T60" fmla="*/ 681 w 1588"/>
                  <a:gd name="T61" fmla="*/ 1020 h 3515"/>
                  <a:gd name="T62" fmla="*/ 794 w 1588"/>
                  <a:gd name="T63" fmla="*/ 794 h 3515"/>
                  <a:gd name="T64" fmla="*/ 907 w 1588"/>
                  <a:gd name="T65" fmla="*/ 680 h 3515"/>
                  <a:gd name="T66" fmla="*/ 1021 w 1588"/>
                  <a:gd name="T67" fmla="*/ 567 h 3515"/>
                  <a:gd name="T68" fmla="*/ 1134 w 1588"/>
                  <a:gd name="T69" fmla="*/ 340 h 3515"/>
                  <a:gd name="T70" fmla="*/ 1248 w 1588"/>
                  <a:gd name="T71" fmla="*/ 227 h 3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88" h="3515">
                    <a:moveTo>
                      <a:pt x="1248" y="113"/>
                    </a:moveTo>
                    <a:lnTo>
                      <a:pt x="907" y="113"/>
                    </a:lnTo>
                    <a:lnTo>
                      <a:pt x="907" y="227"/>
                    </a:lnTo>
                    <a:lnTo>
                      <a:pt x="681" y="227"/>
                    </a:lnTo>
                    <a:lnTo>
                      <a:pt x="681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227" y="113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907"/>
                    </a:lnTo>
                    <a:lnTo>
                      <a:pt x="227" y="907"/>
                    </a:lnTo>
                    <a:lnTo>
                      <a:pt x="227" y="1474"/>
                    </a:lnTo>
                    <a:lnTo>
                      <a:pt x="114" y="1474"/>
                    </a:lnTo>
                    <a:lnTo>
                      <a:pt x="114" y="2041"/>
                    </a:lnTo>
                    <a:lnTo>
                      <a:pt x="0" y="2041"/>
                    </a:lnTo>
                    <a:lnTo>
                      <a:pt x="0" y="2154"/>
                    </a:lnTo>
                    <a:lnTo>
                      <a:pt x="114" y="2154"/>
                    </a:lnTo>
                    <a:lnTo>
                      <a:pt x="114" y="2495"/>
                    </a:lnTo>
                    <a:lnTo>
                      <a:pt x="227" y="2495"/>
                    </a:lnTo>
                    <a:lnTo>
                      <a:pt x="227" y="2721"/>
                    </a:lnTo>
                    <a:lnTo>
                      <a:pt x="340" y="2721"/>
                    </a:lnTo>
                    <a:lnTo>
                      <a:pt x="340" y="2835"/>
                    </a:lnTo>
                    <a:lnTo>
                      <a:pt x="454" y="2835"/>
                    </a:lnTo>
                    <a:lnTo>
                      <a:pt x="454" y="3062"/>
                    </a:lnTo>
                    <a:lnTo>
                      <a:pt x="340" y="3062"/>
                    </a:lnTo>
                    <a:lnTo>
                      <a:pt x="340" y="3402"/>
                    </a:lnTo>
                    <a:lnTo>
                      <a:pt x="454" y="3402"/>
                    </a:lnTo>
                    <a:lnTo>
                      <a:pt x="454" y="3515"/>
                    </a:lnTo>
                    <a:lnTo>
                      <a:pt x="681" y="3515"/>
                    </a:lnTo>
                    <a:lnTo>
                      <a:pt x="681" y="3402"/>
                    </a:lnTo>
                    <a:lnTo>
                      <a:pt x="1021" y="3402"/>
                    </a:lnTo>
                    <a:lnTo>
                      <a:pt x="1021" y="3288"/>
                    </a:lnTo>
                    <a:lnTo>
                      <a:pt x="1134" y="3288"/>
                    </a:lnTo>
                    <a:lnTo>
                      <a:pt x="1134" y="3402"/>
                    </a:lnTo>
                    <a:lnTo>
                      <a:pt x="1248" y="3402"/>
                    </a:lnTo>
                    <a:lnTo>
                      <a:pt x="1248" y="3175"/>
                    </a:lnTo>
                    <a:lnTo>
                      <a:pt x="1361" y="3175"/>
                    </a:lnTo>
                    <a:lnTo>
                      <a:pt x="1361" y="3062"/>
                    </a:lnTo>
                    <a:lnTo>
                      <a:pt x="1588" y="3062"/>
                    </a:lnTo>
                    <a:lnTo>
                      <a:pt x="1588" y="2948"/>
                    </a:lnTo>
                    <a:lnTo>
                      <a:pt x="1361" y="2948"/>
                    </a:lnTo>
                    <a:lnTo>
                      <a:pt x="1361" y="2608"/>
                    </a:lnTo>
                    <a:lnTo>
                      <a:pt x="907" y="2608"/>
                    </a:lnTo>
                    <a:lnTo>
                      <a:pt x="907" y="2495"/>
                    </a:lnTo>
                    <a:lnTo>
                      <a:pt x="681" y="2495"/>
                    </a:lnTo>
                    <a:lnTo>
                      <a:pt x="681" y="2608"/>
                    </a:lnTo>
                    <a:lnTo>
                      <a:pt x="567" y="2608"/>
                    </a:lnTo>
                    <a:lnTo>
                      <a:pt x="567" y="2381"/>
                    </a:lnTo>
                    <a:lnTo>
                      <a:pt x="340" y="2381"/>
                    </a:lnTo>
                    <a:lnTo>
                      <a:pt x="340" y="2041"/>
                    </a:lnTo>
                    <a:lnTo>
                      <a:pt x="454" y="2041"/>
                    </a:lnTo>
                    <a:lnTo>
                      <a:pt x="454" y="1814"/>
                    </a:lnTo>
                    <a:lnTo>
                      <a:pt x="567" y="1814"/>
                    </a:lnTo>
                    <a:lnTo>
                      <a:pt x="567" y="1587"/>
                    </a:lnTo>
                    <a:lnTo>
                      <a:pt x="681" y="1587"/>
                    </a:lnTo>
                    <a:lnTo>
                      <a:pt x="681" y="1474"/>
                    </a:lnTo>
                    <a:lnTo>
                      <a:pt x="794" y="1474"/>
                    </a:lnTo>
                    <a:lnTo>
                      <a:pt x="794" y="1020"/>
                    </a:lnTo>
                    <a:lnTo>
                      <a:pt x="681" y="1020"/>
                    </a:lnTo>
                    <a:lnTo>
                      <a:pt x="681" y="794"/>
                    </a:lnTo>
                    <a:lnTo>
                      <a:pt x="794" y="794"/>
                    </a:lnTo>
                    <a:lnTo>
                      <a:pt x="794" y="680"/>
                    </a:lnTo>
                    <a:lnTo>
                      <a:pt x="907" y="680"/>
                    </a:lnTo>
                    <a:lnTo>
                      <a:pt x="907" y="567"/>
                    </a:lnTo>
                    <a:lnTo>
                      <a:pt x="1021" y="567"/>
                    </a:lnTo>
                    <a:lnTo>
                      <a:pt x="1021" y="340"/>
                    </a:lnTo>
                    <a:lnTo>
                      <a:pt x="1134" y="340"/>
                    </a:lnTo>
                    <a:lnTo>
                      <a:pt x="1134" y="227"/>
                    </a:lnTo>
                    <a:lnTo>
                      <a:pt x="1248" y="227"/>
                    </a:lnTo>
                    <a:lnTo>
                      <a:pt x="1248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3" name="Freeform 135"/>
              <p:cNvSpPr>
                <a:spLocks/>
              </p:cNvSpPr>
              <p:nvPr/>
            </p:nvSpPr>
            <p:spPr bwMode="auto">
              <a:xfrm>
                <a:off x="2003" y="5960"/>
                <a:ext cx="3289" cy="1928"/>
              </a:xfrm>
              <a:custGeom>
                <a:avLst/>
                <a:gdLst>
                  <a:gd name="T0" fmla="*/ 681 w 3289"/>
                  <a:gd name="T1" fmla="*/ 794 h 1928"/>
                  <a:gd name="T2" fmla="*/ 454 w 3289"/>
                  <a:gd name="T3" fmla="*/ 907 h 1928"/>
                  <a:gd name="T4" fmla="*/ 341 w 3289"/>
                  <a:gd name="T5" fmla="*/ 1134 h 1928"/>
                  <a:gd name="T6" fmla="*/ 227 w 3289"/>
                  <a:gd name="T7" fmla="*/ 1020 h 1928"/>
                  <a:gd name="T8" fmla="*/ 114 w 3289"/>
                  <a:gd name="T9" fmla="*/ 1134 h 1928"/>
                  <a:gd name="T10" fmla="*/ 0 w 3289"/>
                  <a:gd name="T11" fmla="*/ 1361 h 1928"/>
                  <a:gd name="T12" fmla="*/ 114 w 3289"/>
                  <a:gd name="T13" fmla="*/ 1474 h 1928"/>
                  <a:gd name="T14" fmla="*/ 341 w 3289"/>
                  <a:gd name="T15" fmla="*/ 1587 h 1928"/>
                  <a:gd name="T16" fmla="*/ 567 w 3289"/>
                  <a:gd name="T17" fmla="*/ 1701 h 1928"/>
                  <a:gd name="T18" fmla="*/ 454 w 3289"/>
                  <a:gd name="T19" fmla="*/ 1928 h 1928"/>
                  <a:gd name="T20" fmla="*/ 681 w 3289"/>
                  <a:gd name="T21" fmla="*/ 1814 h 1928"/>
                  <a:gd name="T22" fmla="*/ 1021 w 3289"/>
                  <a:gd name="T23" fmla="*/ 1474 h 1928"/>
                  <a:gd name="T24" fmla="*/ 1134 w 3289"/>
                  <a:gd name="T25" fmla="*/ 1361 h 1928"/>
                  <a:gd name="T26" fmla="*/ 1248 w 3289"/>
                  <a:gd name="T27" fmla="*/ 1247 h 1928"/>
                  <a:gd name="T28" fmla="*/ 1021 w 3289"/>
                  <a:gd name="T29" fmla="*/ 1020 h 1928"/>
                  <a:gd name="T30" fmla="*/ 1134 w 3289"/>
                  <a:gd name="T31" fmla="*/ 1134 h 1928"/>
                  <a:gd name="T32" fmla="*/ 1588 w 3289"/>
                  <a:gd name="T33" fmla="*/ 1247 h 1928"/>
                  <a:gd name="T34" fmla="*/ 1815 w 3289"/>
                  <a:gd name="T35" fmla="*/ 1361 h 1928"/>
                  <a:gd name="T36" fmla="*/ 2268 w 3289"/>
                  <a:gd name="T37" fmla="*/ 1247 h 1928"/>
                  <a:gd name="T38" fmla="*/ 2495 w 3289"/>
                  <a:gd name="T39" fmla="*/ 1134 h 1928"/>
                  <a:gd name="T40" fmla="*/ 2609 w 3289"/>
                  <a:gd name="T41" fmla="*/ 1020 h 1928"/>
                  <a:gd name="T42" fmla="*/ 2835 w 3289"/>
                  <a:gd name="T43" fmla="*/ 907 h 1928"/>
                  <a:gd name="T44" fmla="*/ 2949 w 3289"/>
                  <a:gd name="T45" fmla="*/ 567 h 1928"/>
                  <a:gd name="T46" fmla="*/ 3176 w 3289"/>
                  <a:gd name="T47" fmla="*/ 340 h 1928"/>
                  <a:gd name="T48" fmla="*/ 3289 w 3289"/>
                  <a:gd name="T49" fmla="*/ 0 h 1928"/>
                  <a:gd name="T50" fmla="*/ 2722 w 3289"/>
                  <a:gd name="T51" fmla="*/ 340 h 1928"/>
                  <a:gd name="T52" fmla="*/ 2268 w 3289"/>
                  <a:gd name="T53" fmla="*/ 453 h 1928"/>
                  <a:gd name="T54" fmla="*/ 2155 w 3289"/>
                  <a:gd name="T55" fmla="*/ 567 h 1928"/>
                  <a:gd name="T56" fmla="*/ 2042 w 3289"/>
                  <a:gd name="T57" fmla="*/ 453 h 1928"/>
                  <a:gd name="T58" fmla="*/ 1928 w 3289"/>
                  <a:gd name="T59" fmla="*/ 340 h 1928"/>
                  <a:gd name="T60" fmla="*/ 1815 w 3289"/>
                  <a:gd name="T61" fmla="*/ 227 h 1928"/>
                  <a:gd name="T62" fmla="*/ 1588 w 3289"/>
                  <a:gd name="T63" fmla="*/ 0 h 1928"/>
                  <a:gd name="T64" fmla="*/ 1361 w 3289"/>
                  <a:gd name="T65" fmla="*/ 113 h 1928"/>
                  <a:gd name="T66" fmla="*/ 1248 w 3289"/>
                  <a:gd name="T67" fmla="*/ 567 h 1928"/>
                  <a:gd name="T68" fmla="*/ 908 w 3289"/>
                  <a:gd name="T69" fmla="*/ 453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89" h="1928">
                    <a:moveTo>
                      <a:pt x="681" y="453"/>
                    </a:moveTo>
                    <a:lnTo>
                      <a:pt x="681" y="794"/>
                    </a:lnTo>
                    <a:lnTo>
                      <a:pt x="454" y="794"/>
                    </a:lnTo>
                    <a:lnTo>
                      <a:pt x="454" y="907"/>
                    </a:lnTo>
                    <a:lnTo>
                      <a:pt x="341" y="907"/>
                    </a:lnTo>
                    <a:lnTo>
                      <a:pt x="341" y="1134"/>
                    </a:lnTo>
                    <a:lnTo>
                      <a:pt x="227" y="1134"/>
                    </a:lnTo>
                    <a:lnTo>
                      <a:pt x="227" y="1020"/>
                    </a:lnTo>
                    <a:lnTo>
                      <a:pt x="114" y="1020"/>
                    </a:lnTo>
                    <a:lnTo>
                      <a:pt x="114" y="1134"/>
                    </a:lnTo>
                    <a:lnTo>
                      <a:pt x="0" y="1134"/>
                    </a:lnTo>
                    <a:lnTo>
                      <a:pt x="0" y="1361"/>
                    </a:lnTo>
                    <a:lnTo>
                      <a:pt x="114" y="1361"/>
                    </a:lnTo>
                    <a:lnTo>
                      <a:pt x="114" y="1474"/>
                    </a:lnTo>
                    <a:lnTo>
                      <a:pt x="341" y="1474"/>
                    </a:lnTo>
                    <a:lnTo>
                      <a:pt x="341" y="1587"/>
                    </a:lnTo>
                    <a:lnTo>
                      <a:pt x="567" y="1587"/>
                    </a:lnTo>
                    <a:lnTo>
                      <a:pt x="567" y="1701"/>
                    </a:lnTo>
                    <a:lnTo>
                      <a:pt x="454" y="1701"/>
                    </a:lnTo>
                    <a:lnTo>
                      <a:pt x="454" y="1928"/>
                    </a:lnTo>
                    <a:lnTo>
                      <a:pt x="681" y="1928"/>
                    </a:lnTo>
                    <a:lnTo>
                      <a:pt x="681" y="1814"/>
                    </a:lnTo>
                    <a:lnTo>
                      <a:pt x="1021" y="1814"/>
                    </a:lnTo>
                    <a:lnTo>
                      <a:pt x="1021" y="1474"/>
                    </a:lnTo>
                    <a:lnTo>
                      <a:pt x="1134" y="1474"/>
                    </a:lnTo>
                    <a:lnTo>
                      <a:pt x="1134" y="1361"/>
                    </a:lnTo>
                    <a:lnTo>
                      <a:pt x="1248" y="1361"/>
                    </a:lnTo>
                    <a:lnTo>
                      <a:pt x="1248" y="1247"/>
                    </a:lnTo>
                    <a:lnTo>
                      <a:pt x="1021" y="1247"/>
                    </a:lnTo>
                    <a:lnTo>
                      <a:pt x="1021" y="1020"/>
                    </a:lnTo>
                    <a:lnTo>
                      <a:pt x="1134" y="1020"/>
                    </a:lnTo>
                    <a:lnTo>
                      <a:pt x="1134" y="1134"/>
                    </a:lnTo>
                    <a:lnTo>
                      <a:pt x="1588" y="1134"/>
                    </a:lnTo>
                    <a:lnTo>
                      <a:pt x="1588" y="1247"/>
                    </a:lnTo>
                    <a:lnTo>
                      <a:pt x="1815" y="1247"/>
                    </a:lnTo>
                    <a:lnTo>
                      <a:pt x="1815" y="1361"/>
                    </a:lnTo>
                    <a:lnTo>
                      <a:pt x="2268" y="1361"/>
                    </a:lnTo>
                    <a:lnTo>
                      <a:pt x="2268" y="1247"/>
                    </a:lnTo>
                    <a:lnTo>
                      <a:pt x="2495" y="1247"/>
                    </a:lnTo>
                    <a:lnTo>
                      <a:pt x="2495" y="1134"/>
                    </a:lnTo>
                    <a:lnTo>
                      <a:pt x="2609" y="1134"/>
                    </a:lnTo>
                    <a:lnTo>
                      <a:pt x="2609" y="1020"/>
                    </a:lnTo>
                    <a:lnTo>
                      <a:pt x="2835" y="1020"/>
                    </a:lnTo>
                    <a:lnTo>
                      <a:pt x="2835" y="907"/>
                    </a:lnTo>
                    <a:lnTo>
                      <a:pt x="2949" y="907"/>
                    </a:lnTo>
                    <a:lnTo>
                      <a:pt x="2949" y="567"/>
                    </a:lnTo>
                    <a:lnTo>
                      <a:pt x="3176" y="567"/>
                    </a:lnTo>
                    <a:lnTo>
                      <a:pt x="3176" y="340"/>
                    </a:lnTo>
                    <a:lnTo>
                      <a:pt x="3289" y="340"/>
                    </a:lnTo>
                    <a:lnTo>
                      <a:pt x="3289" y="0"/>
                    </a:lnTo>
                    <a:lnTo>
                      <a:pt x="2722" y="0"/>
                    </a:lnTo>
                    <a:lnTo>
                      <a:pt x="2722" y="340"/>
                    </a:lnTo>
                    <a:lnTo>
                      <a:pt x="2268" y="340"/>
                    </a:lnTo>
                    <a:lnTo>
                      <a:pt x="2268" y="453"/>
                    </a:lnTo>
                    <a:lnTo>
                      <a:pt x="2155" y="453"/>
                    </a:lnTo>
                    <a:lnTo>
                      <a:pt x="2155" y="567"/>
                    </a:lnTo>
                    <a:lnTo>
                      <a:pt x="2042" y="567"/>
                    </a:lnTo>
                    <a:lnTo>
                      <a:pt x="2042" y="453"/>
                    </a:lnTo>
                    <a:lnTo>
                      <a:pt x="1928" y="453"/>
                    </a:lnTo>
                    <a:lnTo>
                      <a:pt x="1928" y="340"/>
                    </a:lnTo>
                    <a:lnTo>
                      <a:pt x="1815" y="340"/>
                    </a:lnTo>
                    <a:lnTo>
                      <a:pt x="1815" y="227"/>
                    </a:lnTo>
                    <a:lnTo>
                      <a:pt x="1588" y="227"/>
                    </a:lnTo>
                    <a:lnTo>
                      <a:pt x="1588" y="0"/>
                    </a:lnTo>
                    <a:lnTo>
                      <a:pt x="1361" y="0"/>
                    </a:lnTo>
                    <a:lnTo>
                      <a:pt x="1361" y="113"/>
                    </a:lnTo>
                    <a:lnTo>
                      <a:pt x="1248" y="113"/>
                    </a:lnTo>
                    <a:lnTo>
                      <a:pt x="1248" y="567"/>
                    </a:lnTo>
                    <a:lnTo>
                      <a:pt x="908" y="567"/>
                    </a:lnTo>
                    <a:lnTo>
                      <a:pt x="908" y="453"/>
                    </a:lnTo>
                    <a:lnTo>
                      <a:pt x="681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4" name="Freeform 136"/>
              <p:cNvSpPr>
                <a:spLocks/>
              </p:cNvSpPr>
              <p:nvPr/>
            </p:nvSpPr>
            <p:spPr bwMode="auto">
              <a:xfrm>
                <a:off x="3024" y="4259"/>
                <a:ext cx="2495" cy="1701"/>
              </a:xfrm>
              <a:custGeom>
                <a:avLst/>
                <a:gdLst>
                  <a:gd name="T0" fmla="*/ 2268 w 2495"/>
                  <a:gd name="T1" fmla="*/ 1701 h 1701"/>
                  <a:gd name="T2" fmla="*/ 1701 w 2495"/>
                  <a:gd name="T3" fmla="*/ 1701 h 1701"/>
                  <a:gd name="T4" fmla="*/ 1701 w 2495"/>
                  <a:gd name="T5" fmla="*/ 1587 h 1701"/>
                  <a:gd name="T6" fmla="*/ 1588 w 2495"/>
                  <a:gd name="T7" fmla="*/ 1587 h 1701"/>
                  <a:gd name="T8" fmla="*/ 1588 w 2495"/>
                  <a:gd name="T9" fmla="*/ 1474 h 1701"/>
                  <a:gd name="T10" fmla="*/ 1361 w 2495"/>
                  <a:gd name="T11" fmla="*/ 1474 h 1701"/>
                  <a:gd name="T12" fmla="*/ 1361 w 2495"/>
                  <a:gd name="T13" fmla="*/ 1361 h 1701"/>
                  <a:gd name="T14" fmla="*/ 1134 w 2495"/>
                  <a:gd name="T15" fmla="*/ 1361 h 1701"/>
                  <a:gd name="T16" fmla="*/ 1134 w 2495"/>
                  <a:gd name="T17" fmla="*/ 1247 h 1701"/>
                  <a:gd name="T18" fmla="*/ 907 w 2495"/>
                  <a:gd name="T19" fmla="*/ 1247 h 1701"/>
                  <a:gd name="T20" fmla="*/ 907 w 2495"/>
                  <a:gd name="T21" fmla="*/ 1361 h 1701"/>
                  <a:gd name="T22" fmla="*/ 794 w 2495"/>
                  <a:gd name="T23" fmla="*/ 1361 h 1701"/>
                  <a:gd name="T24" fmla="*/ 794 w 2495"/>
                  <a:gd name="T25" fmla="*/ 1587 h 1701"/>
                  <a:gd name="T26" fmla="*/ 680 w 2495"/>
                  <a:gd name="T27" fmla="*/ 1587 h 1701"/>
                  <a:gd name="T28" fmla="*/ 680 w 2495"/>
                  <a:gd name="T29" fmla="*/ 1701 h 1701"/>
                  <a:gd name="T30" fmla="*/ 454 w 2495"/>
                  <a:gd name="T31" fmla="*/ 1701 h 1701"/>
                  <a:gd name="T32" fmla="*/ 454 w 2495"/>
                  <a:gd name="T33" fmla="*/ 1474 h 1701"/>
                  <a:gd name="T34" fmla="*/ 340 w 2495"/>
                  <a:gd name="T35" fmla="*/ 1474 h 1701"/>
                  <a:gd name="T36" fmla="*/ 340 w 2495"/>
                  <a:gd name="T37" fmla="*/ 1134 h 1701"/>
                  <a:gd name="T38" fmla="*/ 227 w 2495"/>
                  <a:gd name="T39" fmla="*/ 1134 h 1701"/>
                  <a:gd name="T40" fmla="*/ 227 w 2495"/>
                  <a:gd name="T41" fmla="*/ 1020 h 1701"/>
                  <a:gd name="T42" fmla="*/ 340 w 2495"/>
                  <a:gd name="T43" fmla="*/ 1020 h 1701"/>
                  <a:gd name="T44" fmla="*/ 340 w 2495"/>
                  <a:gd name="T45" fmla="*/ 907 h 1701"/>
                  <a:gd name="T46" fmla="*/ 567 w 2495"/>
                  <a:gd name="T47" fmla="*/ 907 h 1701"/>
                  <a:gd name="T48" fmla="*/ 567 w 2495"/>
                  <a:gd name="T49" fmla="*/ 680 h 1701"/>
                  <a:gd name="T50" fmla="*/ 454 w 2495"/>
                  <a:gd name="T51" fmla="*/ 680 h 1701"/>
                  <a:gd name="T52" fmla="*/ 454 w 2495"/>
                  <a:gd name="T53" fmla="*/ 567 h 1701"/>
                  <a:gd name="T54" fmla="*/ 340 w 2495"/>
                  <a:gd name="T55" fmla="*/ 567 h 1701"/>
                  <a:gd name="T56" fmla="*/ 340 w 2495"/>
                  <a:gd name="T57" fmla="*/ 453 h 1701"/>
                  <a:gd name="T58" fmla="*/ 227 w 2495"/>
                  <a:gd name="T59" fmla="*/ 453 h 1701"/>
                  <a:gd name="T60" fmla="*/ 227 w 2495"/>
                  <a:gd name="T61" fmla="*/ 340 h 1701"/>
                  <a:gd name="T62" fmla="*/ 113 w 2495"/>
                  <a:gd name="T63" fmla="*/ 340 h 1701"/>
                  <a:gd name="T64" fmla="*/ 113 w 2495"/>
                  <a:gd name="T65" fmla="*/ 227 h 1701"/>
                  <a:gd name="T66" fmla="*/ 0 w 2495"/>
                  <a:gd name="T67" fmla="*/ 227 h 1701"/>
                  <a:gd name="T68" fmla="*/ 0 w 2495"/>
                  <a:gd name="T69" fmla="*/ 113 h 1701"/>
                  <a:gd name="T70" fmla="*/ 113 w 2495"/>
                  <a:gd name="T71" fmla="*/ 113 h 1701"/>
                  <a:gd name="T72" fmla="*/ 113 w 2495"/>
                  <a:gd name="T73" fmla="*/ 0 h 1701"/>
                  <a:gd name="T74" fmla="*/ 227 w 2495"/>
                  <a:gd name="T75" fmla="*/ 0 h 1701"/>
                  <a:gd name="T76" fmla="*/ 227 w 2495"/>
                  <a:gd name="T77" fmla="*/ 113 h 1701"/>
                  <a:gd name="T78" fmla="*/ 567 w 2495"/>
                  <a:gd name="T79" fmla="*/ 113 h 1701"/>
                  <a:gd name="T80" fmla="*/ 567 w 2495"/>
                  <a:gd name="T81" fmla="*/ 227 h 1701"/>
                  <a:gd name="T82" fmla="*/ 680 w 2495"/>
                  <a:gd name="T83" fmla="*/ 227 h 1701"/>
                  <a:gd name="T84" fmla="*/ 680 w 2495"/>
                  <a:gd name="T85" fmla="*/ 567 h 1701"/>
                  <a:gd name="T86" fmla="*/ 794 w 2495"/>
                  <a:gd name="T87" fmla="*/ 567 h 1701"/>
                  <a:gd name="T88" fmla="*/ 794 w 2495"/>
                  <a:gd name="T89" fmla="*/ 680 h 1701"/>
                  <a:gd name="T90" fmla="*/ 907 w 2495"/>
                  <a:gd name="T91" fmla="*/ 680 h 1701"/>
                  <a:gd name="T92" fmla="*/ 907 w 2495"/>
                  <a:gd name="T93" fmla="*/ 567 h 1701"/>
                  <a:gd name="T94" fmla="*/ 1474 w 2495"/>
                  <a:gd name="T95" fmla="*/ 567 h 1701"/>
                  <a:gd name="T96" fmla="*/ 1474 w 2495"/>
                  <a:gd name="T97" fmla="*/ 680 h 1701"/>
                  <a:gd name="T98" fmla="*/ 2041 w 2495"/>
                  <a:gd name="T99" fmla="*/ 680 h 1701"/>
                  <a:gd name="T100" fmla="*/ 2041 w 2495"/>
                  <a:gd name="T101" fmla="*/ 453 h 1701"/>
                  <a:gd name="T102" fmla="*/ 1928 w 2495"/>
                  <a:gd name="T103" fmla="*/ 453 h 1701"/>
                  <a:gd name="T104" fmla="*/ 1928 w 2495"/>
                  <a:gd name="T105" fmla="*/ 227 h 1701"/>
                  <a:gd name="T106" fmla="*/ 2155 w 2495"/>
                  <a:gd name="T107" fmla="*/ 227 h 1701"/>
                  <a:gd name="T108" fmla="*/ 2155 w 2495"/>
                  <a:gd name="T109" fmla="*/ 340 h 1701"/>
                  <a:gd name="T110" fmla="*/ 2381 w 2495"/>
                  <a:gd name="T111" fmla="*/ 340 h 1701"/>
                  <a:gd name="T112" fmla="*/ 2381 w 2495"/>
                  <a:gd name="T113" fmla="*/ 453 h 1701"/>
                  <a:gd name="T114" fmla="*/ 2495 w 2495"/>
                  <a:gd name="T115" fmla="*/ 453 h 1701"/>
                  <a:gd name="T116" fmla="*/ 2495 w 2495"/>
                  <a:gd name="T117" fmla="*/ 567 h 1701"/>
                  <a:gd name="T118" fmla="*/ 2381 w 2495"/>
                  <a:gd name="T119" fmla="*/ 567 h 1701"/>
                  <a:gd name="T120" fmla="*/ 2381 w 2495"/>
                  <a:gd name="T121" fmla="*/ 1361 h 1701"/>
                  <a:gd name="T122" fmla="*/ 2268 w 2495"/>
                  <a:gd name="T123" fmla="*/ 1361 h 1701"/>
                  <a:gd name="T124" fmla="*/ 2268 w 2495"/>
                  <a:gd name="T125" fmla="*/ 1701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495" h="1701">
                    <a:moveTo>
                      <a:pt x="2268" y="1701"/>
                    </a:moveTo>
                    <a:lnTo>
                      <a:pt x="1701" y="1701"/>
                    </a:lnTo>
                    <a:lnTo>
                      <a:pt x="1701" y="1587"/>
                    </a:lnTo>
                    <a:lnTo>
                      <a:pt x="1588" y="1587"/>
                    </a:lnTo>
                    <a:lnTo>
                      <a:pt x="1588" y="1474"/>
                    </a:lnTo>
                    <a:lnTo>
                      <a:pt x="1361" y="1474"/>
                    </a:lnTo>
                    <a:lnTo>
                      <a:pt x="1361" y="1361"/>
                    </a:lnTo>
                    <a:lnTo>
                      <a:pt x="1134" y="1361"/>
                    </a:lnTo>
                    <a:lnTo>
                      <a:pt x="1134" y="1247"/>
                    </a:lnTo>
                    <a:lnTo>
                      <a:pt x="907" y="1247"/>
                    </a:lnTo>
                    <a:lnTo>
                      <a:pt x="907" y="1361"/>
                    </a:lnTo>
                    <a:lnTo>
                      <a:pt x="794" y="1361"/>
                    </a:lnTo>
                    <a:lnTo>
                      <a:pt x="794" y="1587"/>
                    </a:lnTo>
                    <a:lnTo>
                      <a:pt x="680" y="1587"/>
                    </a:lnTo>
                    <a:lnTo>
                      <a:pt x="680" y="1701"/>
                    </a:lnTo>
                    <a:lnTo>
                      <a:pt x="454" y="1701"/>
                    </a:lnTo>
                    <a:lnTo>
                      <a:pt x="454" y="1474"/>
                    </a:lnTo>
                    <a:lnTo>
                      <a:pt x="340" y="1474"/>
                    </a:lnTo>
                    <a:lnTo>
                      <a:pt x="340" y="1134"/>
                    </a:lnTo>
                    <a:lnTo>
                      <a:pt x="227" y="1134"/>
                    </a:lnTo>
                    <a:lnTo>
                      <a:pt x="227" y="1020"/>
                    </a:lnTo>
                    <a:lnTo>
                      <a:pt x="340" y="1020"/>
                    </a:lnTo>
                    <a:lnTo>
                      <a:pt x="340" y="907"/>
                    </a:lnTo>
                    <a:lnTo>
                      <a:pt x="567" y="907"/>
                    </a:lnTo>
                    <a:lnTo>
                      <a:pt x="567" y="680"/>
                    </a:lnTo>
                    <a:lnTo>
                      <a:pt x="454" y="680"/>
                    </a:lnTo>
                    <a:lnTo>
                      <a:pt x="454" y="567"/>
                    </a:lnTo>
                    <a:lnTo>
                      <a:pt x="340" y="567"/>
                    </a:lnTo>
                    <a:lnTo>
                      <a:pt x="340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567" y="113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567"/>
                    </a:lnTo>
                    <a:lnTo>
                      <a:pt x="794" y="567"/>
                    </a:lnTo>
                    <a:lnTo>
                      <a:pt x="794" y="680"/>
                    </a:lnTo>
                    <a:lnTo>
                      <a:pt x="907" y="680"/>
                    </a:lnTo>
                    <a:lnTo>
                      <a:pt x="907" y="567"/>
                    </a:lnTo>
                    <a:lnTo>
                      <a:pt x="1474" y="567"/>
                    </a:lnTo>
                    <a:lnTo>
                      <a:pt x="1474" y="680"/>
                    </a:lnTo>
                    <a:lnTo>
                      <a:pt x="2041" y="680"/>
                    </a:lnTo>
                    <a:lnTo>
                      <a:pt x="2041" y="453"/>
                    </a:lnTo>
                    <a:lnTo>
                      <a:pt x="1928" y="453"/>
                    </a:lnTo>
                    <a:lnTo>
                      <a:pt x="1928" y="227"/>
                    </a:lnTo>
                    <a:lnTo>
                      <a:pt x="2155" y="227"/>
                    </a:lnTo>
                    <a:lnTo>
                      <a:pt x="2155" y="340"/>
                    </a:lnTo>
                    <a:lnTo>
                      <a:pt x="2381" y="340"/>
                    </a:lnTo>
                    <a:lnTo>
                      <a:pt x="2381" y="453"/>
                    </a:lnTo>
                    <a:lnTo>
                      <a:pt x="2495" y="453"/>
                    </a:lnTo>
                    <a:lnTo>
                      <a:pt x="2495" y="567"/>
                    </a:lnTo>
                    <a:lnTo>
                      <a:pt x="2381" y="567"/>
                    </a:lnTo>
                    <a:lnTo>
                      <a:pt x="2381" y="1361"/>
                    </a:lnTo>
                    <a:lnTo>
                      <a:pt x="2268" y="1361"/>
                    </a:lnTo>
                    <a:lnTo>
                      <a:pt x="2268" y="170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6" name="Freeform 138"/>
              <p:cNvSpPr>
                <a:spLocks/>
              </p:cNvSpPr>
              <p:nvPr/>
            </p:nvSpPr>
            <p:spPr bwMode="auto">
              <a:xfrm>
                <a:off x="3024" y="176"/>
                <a:ext cx="1814" cy="3062"/>
              </a:xfrm>
              <a:custGeom>
                <a:avLst/>
                <a:gdLst>
                  <a:gd name="T0" fmla="*/ 113 w 1814"/>
                  <a:gd name="T1" fmla="*/ 2042 h 3062"/>
                  <a:gd name="T2" fmla="*/ 0 w 1814"/>
                  <a:gd name="T3" fmla="*/ 2042 h 3062"/>
                  <a:gd name="T4" fmla="*/ 0 w 1814"/>
                  <a:gd name="T5" fmla="*/ 1588 h 3062"/>
                  <a:gd name="T6" fmla="*/ 113 w 1814"/>
                  <a:gd name="T7" fmla="*/ 1588 h 3062"/>
                  <a:gd name="T8" fmla="*/ 113 w 1814"/>
                  <a:gd name="T9" fmla="*/ 1021 h 3062"/>
                  <a:gd name="T10" fmla="*/ 227 w 1814"/>
                  <a:gd name="T11" fmla="*/ 1021 h 3062"/>
                  <a:gd name="T12" fmla="*/ 227 w 1814"/>
                  <a:gd name="T13" fmla="*/ 1134 h 3062"/>
                  <a:gd name="T14" fmla="*/ 454 w 1814"/>
                  <a:gd name="T15" fmla="*/ 1134 h 3062"/>
                  <a:gd name="T16" fmla="*/ 454 w 1814"/>
                  <a:gd name="T17" fmla="*/ 1021 h 3062"/>
                  <a:gd name="T18" fmla="*/ 567 w 1814"/>
                  <a:gd name="T19" fmla="*/ 1021 h 3062"/>
                  <a:gd name="T20" fmla="*/ 567 w 1814"/>
                  <a:gd name="T21" fmla="*/ 794 h 3062"/>
                  <a:gd name="T22" fmla="*/ 454 w 1814"/>
                  <a:gd name="T23" fmla="*/ 794 h 3062"/>
                  <a:gd name="T24" fmla="*/ 454 w 1814"/>
                  <a:gd name="T25" fmla="*/ 454 h 3062"/>
                  <a:gd name="T26" fmla="*/ 340 w 1814"/>
                  <a:gd name="T27" fmla="*/ 454 h 3062"/>
                  <a:gd name="T28" fmla="*/ 340 w 1814"/>
                  <a:gd name="T29" fmla="*/ 341 h 3062"/>
                  <a:gd name="T30" fmla="*/ 227 w 1814"/>
                  <a:gd name="T31" fmla="*/ 341 h 3062"/>
                  <a:gd name="T32" fmla="*/ 227 w 1814"/>
                  <a:gd name="T33" fmla="*/ 227 h 3062"/>
                  <a:gd name="T34" fmla="*/ 340 w 1814"/>
                  <a:gd name="T35" fmla="*/ 227 h 3062"/>
                  <a:gd name="T36" fmla="*/ 340 w 1814"/>
                  <a:gd name="T37" fmla="*/ 114 h 3062"/>
                  <a:gd name="T38" fmla="*/ 340 w 1814"/>
                  <a:gd name="T39" fmla="*/ 0 h 3062"/>
                  <a:gd name="T40" fmla="*/ 680 w 1814"/>
                  <a:gd name="T41" fmla="*/ 0 h 3062"/>
                  <a:gd name="T42" fmla="*/ 680 w 1814"/>
                  <a:gd name="T43" fmla="*/ 114 h 3062"/>
                  <a:gd name="T44" fmla="*/ 794 w 1814"/>
                  <a:gd name="T45" fmla="*/ 114 h 3062"/>
                  <a:gd name="T46" fmla="*/ 794 w 1814"/>
                  <a:gd name="T47" fmla="*/ 227 h 3062"/>
                  <a:gd name="T48" fmla="*/ 1021 w 1814"/>
                  <a:gd name="T49" fmla="*/ 227 h 3062"/>
                  <a:gd name="T50" fmla="*/ 1134 w 1814"/>
                  <a:gd name="T51" fmla="*/ 227 h 3062"/>
                  <a:gd name="T52" fmla="*/ 1134 w 1814"/>
                  <a:gd name="T53" fmla="*/ 341 h 3062"/>
                  <a:gd name="T54" fmla="*/ 1247 w 1814"/>
                  <a:gd name="T55" fmla="*/ 341 h 3062"/>
                  <a:gd name="T56" fmla="*/ 1247 w 1814"/>
                  <a:gd name="T57" fmla="*/ 681 h 3062"/>
                  <a:gd name="T58" fmla="*/ 1588 w 1814"/>
                  <a:gd name="T59" fmla="*/ 681 h 3062"/>
                  <a:gd name="T60" fmla="*/ 1588 w 1814"/>
                  <a:gd name="T61" fmla="*/ 1361 h 3062"/>
                  <a:gd name="T62" fmla="*/ 1701 w 1814"/>
                  <a:gd name="T63" fmla="*/ 1361 h 3062"/>
                  <a:gd name="T64" fmla="*/ 1701 w 1814"/>
                  <a:gd name="T65" fmla="*/ 2155 h 3062"/>
                  <a:gd name="T66" fmla="*/ 1814 w 1814"/>
                  <a:gd name="T67" fmla="*/ 2155 h 3062"/>
                  <a:gd name="T68" fmla="*/ 1814 w 1814"/>
                  <a:gd name="T69" fmla="*/ 2609 h 3062"/>
                  <a:gd name="T70" fmla="*/ 1701 w 1814"/>
                  <a:gd name="T71" fmla="*/ 2609 h 3062"/>
                  <a:gd name="T72" fmla="*/ 1701 w 1814"/>
                  <a:gd name="T73" fmla="*/ 2835 h 3062"/>
                  <a:gd name="T74" fmla="*/ 1588 w 1814"/>
                  <a:gd name="T75" fmla="*/ 2835 h 3062"/>
                  <a:gd name="T76" fmla="*/ 1588 w 1814"/>
                  <a:gd name="T77" fmla="*/ 3062 h 3062"/>
                  <a:gd name="T78" fmla="*/ 1361 w 1814"/>
                  <a:gd name="T79" fmla="*/ 3062 h 3062"/>
                  <a:gd name="T80" fmla="*/ 1361 w 1814"/>
                  <a:gd name="T81" fmla="*/ 2949 h 3062"/>
                  <a:gd name="T82" fmla="*/ 1247 w 1814"/>
                  <a:gd name="T83" fmla="*/ 2949 h 3062"/>
                  <a:gd name="T84" fmla="*/ 1247 w 1814"/>
                  <a:gd name="T85" fmla="*/ 2835 h 3062"/>
                  <a:gd name="T86" fmla="*/ 1134 w 1814"/>
                  <a:gd name="T87" fmla="*/ 2835 h 3062"/>
                  <a:gd name="T88" fmla="*/ 1134 w 1814"/>
                  <a:gd name="T89" fmla="*/ 2722 h 3062"/>
                  <a:gd name="T90" fmla="*/ 794 w 1814"/>
                  <a:gd name="T91" fmla="*/ 2722 h 3062"/>
                  <a:gd name="T92" fmla="*/ 794 w 1814"/>
                  <a:gd name="T93" fmla="*/ 2495 h 3062"/>
                  <a:gd name="T94" fmla="*/ 680 w 1814"/>
                  <a:gd name="T95" fmla="*/ 2495 h 3062"/>
                  <a:gd name="T96" fmla="*/ 680 w 1814"/>
                  <a:gd name="T97" fmla="*/ 1701 h 3062"/>
                  <a:gd name="T98" fmla="*/ 567 w 1814"/>
                  <a:gd name="T99" fmla="*/ 1701 h 3062"/>
                  <a:gd name="T100" fmla="*/ 567 w 1814"/>
                  <a:gd name="T101" fmla="*/ 1588 h 3062"/>
                  <a:gd name="T102" fmla="*/ 454 w 1814"/>
                  <a:gd name="T103" fmla="*/ 1588 h 3062"/>
                  <a:gd name="T104" fmla="*/ 454 w 1814"/>
                  <a:gd name="T105" fmla="*/ 1928 h 3062"/>
                  <a:gd name="T106" fmla="*/ 340 w 1814"/>
                  <a:gd name="T107" fmla="*/ 1928 h 3062"/>
                  <a:gd name="T108" fmla="*/ 340 w 1814"/>
                  <a:gd name="T109" fmla="*/ 2042 h 3062"/>
                  <a:gd name="T110" fmla="*/ 454 w 1814"/>
                  <a:gd name="T111" fmla="*/ 2042 h 3062"/>
                  <a:gd name="T112" fmla="*/ 454 w 1814"/>
                  <a:gd name="T113" fmla="*/ 2268 h 3062"/>
                  <a:gd name="T114" fmla="*/ 340 w 1814"/>
                  <a:gd name="T115" fmla="*/ 2268 h 3062"/>
                  <a:gd name="T116" fmla="*/ 340 w 1814"/>
                  <a:gd name="T117" fmla="*/ 2155 h 3062"/>
                  <a:gd name="T118" fmla="*/ 227 w 1814"/>
                  <a:gd name="T119" fmla="*/ 2155 h 3062"/>
                  <a:gd name="T120" fmla="*/ 227 w 1814"/>
                  <a:gd name="T121" fmla="*/ 1928 h 3062"/>
                  <a:gd name="T122" fmla="*/ 113 w 1814"/>
                  <a:gd name="T123" fmla="*/ 1928 h 3062"/>
                  <a:gd name="T124" fmla="*/ 113 w 1814"/>
                  <a:gd name="T125" fmla="*/ 2042 h 3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14" h="3062">
                    <a:moveTo>
                      <a:pt x="113" y="2042"/>
                    </a:moveTo>
                    <a:lnTo>
                      <a:pt x="0" y="2042"/>
                    </a:lnTo>
                    <a:lnTo>
                      <a:pt x="0" y="1588"/>
                    </a:lnTo>
                    <a:lnTo>
                      <a:pt x="113" y="1588"/>
                    </a:lnTo>
                    <a:lnTo>
                      <a:pt x="113" y="1021"/>
                    </a:lnTo>
                    <a:lnTo>
                      <a:pt x="227" y="1021"/>
                    </a:lnTo>
                    <a:lnTo>
                      <a:pt x="227" y="1134"/>
                    </a:lnTo>
                    <a:lnTo>
                      <a:pt x="454" y="1134"/>
                    </a:lnTo>
                    <a:lnTo>
                      <a:pt x="454" y="1021"/>
                    </a:lnTo>
                    <a:lnTo>
                      <a:pt x="567" y="1021"/>
                    </a:lnTo>
                    <a:lnTo>
                      <a:pt x="567" y="794"/>
                    </a:lnTo>
                    <a:lnTo>
                      <a:pt x="454" y="794"/>
                    </a:lnTo>
                    <a:lnTo>
                      <a:pt x="454" y="454"/>
                    </a:lnTo>
                    <a:lnTo>
                      <a:pt x="340" y="454"/>
                    </a:lnTo>
                    <a:lnTo>
                      <a:pt x="340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680" y="0"/>
                    </a:lnTo>
                    <a:lnTo>
                      <a:pt x="680" y="114"/>
                    </a:lnTo>
                    <a:lnTo>
                      <a:pt x="794" y="114"/>
                    </a:lnTo>
                    <a:lnTo>
                      <a:pt x="794" y="227"/>
                    </a:lnTo>
                    <a:lnTo>
                      <a:pt x="1021" y="227"/>
                    </a:lnTo>
                    <a:lnTo>
                      <a:pt x="1134" y="227"/>
                    </a:lnTo>
                    <a:lnTo>
                      <a:pt x="1134" y="341"/>
                    </a:lnTo>
                    <a:lnTo>
                      <a:pt x="1247" y="341"/>
                    </a:lnTo>
                    <a:lnTo>
                      <a:pt x="1247" y="681"/>
                    </a:lnTo>
                    <a:lnTo>
                      <a:pt x="1588" y="681"/>
                    </a:lnTo>
                    <a:lnTo>
                      <a:pt x="1588" y="1361"/>
                    </a:lnTo>
                    <a:lnTo>
                      <a:pt x="1701" y="1361"/>
                    </a:lnTo>
                    <a:lnTo>
                      <a:pt x="1701" y="2155"/>
                    </a:lnTo>
                    <a:lnTo>
                      <a:pt x="1814" y="2155"/>
                    </a:lnTo>
                    <a:lnTo>
                      <a:pt x="1814" y="2609"/>
                    </a:lnTo>
                    <a:lnTo>
                      <a:pt x="1701" y="2609"/>
                    </a:lnTo>
                    <a:lnTo>
                      <a:pt x="1701" y="2835"/>
                    </a:lnTo>
                    <a:lnTo>
                      <a:pt x="1588" y="2835"/>
                    </a:lnTo>
                    <a:lnTo>
                      <a:pt x="1588" y="3062"/>
                    </a:lnTo>
                    <a:lnTo>
                      <a:pt x="1361" y="3062"/>
                    </a:lnTo>
                    <a:lnTo>
                      <a:pt x="1361" y="2949"/>
                    </a:lnTo>
                    <a:lnTo>
                      <a:pt x="1247" y="2949"/>
                    </a:lnTo>
                    <a:lnTo>
                      <a:pt x="1247" y="2835"/>
                    </a:lnTo>
                    <a:lnTo>
                      <a:pt x="1134" y="2835"/>
                    </a:lnTo>
                    <a:lnTo>
                      <a:pt x="1134" y="2722"/>
                    </a:lnTo>
                    <a:lnTo>
                      <a:pt x="794" y="2722"/>
                    </a:lnTo>
                    <a:lnTo>
                      <a:pt x="794" y="2495"/>
                    </a:lnTo>
                    <a:lnTo>
                      <a:pt x="680" y="2495"/>
                    </a:lnTo>
                    <a:lnTo>
                      <a:pt x="680" y="1701"/>
                    </a:lnTo>
                    <a:lnTo>
                      <a:pt x="567" y="1701"/>
                    </a:lnTo>
                    <a:lnTo>
                      <a:pt x="567" y="1588"/>
                    </a:lnTo>
                    <a:lnTo>
                      <a:pt x="454" y="1588"/>
                    </a:lnTo>
                    <a:lnTo>
                      <a:pt x="454" y="1928"/>
                    </a:lnTo>
                    <a:lnTo>
                      <a:pt x="340" y="1928"/>
                    </a:lnTo>
                    <a:lnTo>
                      <a:pt x="340" y="2042"/>
                    </a:lnTo>
                    <a:lnTo>
                      <a:pt x="454" y="2042"/>
                    </a:lnTo>
                    <a:lnTo>
                      <a:pt x="454" y="2268"/>
                    </a:lnTo>
                    <a:lnTo>
                      <a:pt x="340" y="2268"/>
                    </a:lnTo>
                    <a:lnTo>
                      <a:pt x="340" y="2155"/>
                    </a:lnTo>
                    <a:lnTo>
                      <a:pt x="227" y="2155"/>
                    </a:lnTo>
                    <a:lnTo>
                      <a:pt x="227" y="1928"/>
                    </a:lnTo>
                    <a:lnTo>
                      <a:pt x="113" y="1928"/>
                    </a:lnTo>
                    <a:lnTo>
                      <a:pt x="113" y="20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7" name="Freeform 139"/>
              <p:cNvSpPr>
                <a:spLocks/>
              </p:cNvSpPr>
              <p:nvPr/>
            </p:nvSpPr>
            <p:spPr bwMode="auto">
              <a:xfrm>
                <a:off x="4158" y="1424"/>
                <a:ext cx="1247" cy="2381"/>
              </a:xfrm>
              <a:custGeom>
                <a:avLst/>
                <a:gdLst>
                  <a:gd name="T0" fmla="*/ 567 w 1247"/>
                  <a:gd name="T1" fmla="*/ 113 h 2381"/>
                  <a:gd name="T2" fmla="*/ 567 w 1247"/>
                  <a:gd name="T3" fmla="*/ 907 h 2381"/>
                  <a:gd name="T4" fmla="*/ 680 w 1247"/>
                  <a:gd name="T5" fmla="*/ 907 h 2381"/>
                  <a:gd name="T6" fmla="*/ 680 w 1247"/>
                  <a:gd name="T7" fmla="*/ 1361 h 2381"/>
                  <a:gd name="T8" fmla="*/ 567 w 1247"/>
                  <a:gd name="T9" fmla="*/ 1361 h 2381"/>
                  <a:gd name="T10" fmla="*/ 567 w 1247"/>
                  <a:gd name="T11" fmla="*/ 1587 h 2381"/>
                  <a:gd name="T12" fmla="*/ 454 w 1247"/>
                  <a:gd name="T13" fmla="*/ 1587 h 2381"/>
                  <a:gd name="T14" fmla="*/ 454 w 1247"/>
                  <a:gd name="T15" fmla="*/ 1814 h 2381"/>
                  <a:gd name="T16" fmla="*/ 227 w 1247"/>
                  <a:gd name="T17" fmla="*/ 1814 h 2381"/>
                  <a:gd name="T18" fmla="*/ 227 w 1247"/>
                  <a:gd name="T19" fmla="*/ 1701 h 2381"/>
                  <a:gd name="T20" fmla="*/ 113 w 1247"/>
                  <a:gd name="T21" fmla="*/ 1701 h 2381"/>
                  <a:gd name="T22" fmla="*/ 113 w 1247"/>
                  <a:gd name="T23" fmla="*/ 1814 h 2381"/>
                  <a:gd name="T24" fmla="*/ 113 w 1247"/>
                  <a:gd name="T25" fmla="*/ 1928 h 2381"/>
                  <a:gd name="T26" fmla="*/ 0 w 1247"/>
                  <a:gd name="T27" fmla="*/ 1928 h 2381"/>
                  <a:gd name="T28" fmla="*/ 0 w 1247"/>
                  <a:gd name="T29" fmla="*/ 2154 h 2381"/>
                  <a:gd name="T30" fmla="*/ 227 w 1247"/>
                  <a:gd name="T31" fmla="*/ 2154 h 2381"/>
                  <a:gd name="T32" fmla="*/ 227 w 1247"/>
                  <a:gd name="T33" fmla="*/ 2268 h 2381"/>
                  <a:gd name="T34" fmla="*/ 567 w 1247"/>
                  <a:gd name="T35" fmla="*/ 2268 h 2381"/>
                  <a:gd name="T36" fmla="*/ 567 w 1247"/>
                  <a:gd name="T37" fmla="*/ 2381 h 2381"/>
                  <a:gd name="T38" fmla="*/ 794 w 1247"/>
                  <a:gd name="T39" fmla="*/ 2381 h 2381"/>
                  <a:gd name="T40" fmla="*/ 794 w 1247"/>
                  <a:gd name="T41" fmla="*/ 2268 h 2381"/>
                  <a:gd name="T42" fmla="*/ 907 w 1247"/>
                  <a:gd name="T43" fmla="*/ 2268 h 2381"/>
                  <a:gd name="T44" fmla="*/ 907 w 1247"/>
                  <a:gd name="T45" fmla="*/ 2154 h 2381"/>
                  <a:gd name="T46" fmla="*/ 1021 w 1247"/>
                  <a:gd name="T47" fmla="*/ 2154 h 2381"/>
                  <a:gd name="T48" fmla="*/ 1021 w 1247"/>
                  <a:gd name="T49" fmla="*/ 1928 h 2381"/>
                  <a:gd name="T50" fmla="*/ 1134 w 1247"/>
                  <a:gd name="T51" fmla="*/ 1928 h 2381"/>
                  <a:gd name="T52" fmla="*/ 1134 w 1247"/>
                  <a:gd name="T53" fmla="*/ 1701 h 2381"/>
                  <a:gd name="T54" fmla="*/ 1021 w 1247"/>
                  <a:gd name="T55" fmla="*/ 1701 h 2381"/>
                  <a:gd name="T56" fmla="*/ 1021 w 1247"/>
                  <a:gd name="T57" fmla="*/ 1587 h 2381"/>
                  <a:gd name="T58" fmla="*/ 1247 w 1247"/>
                  <a:gd name="T59" fmla="*/ 1587 h 2381"/>
                  <a:gd name="T60" fmla="*/ 1247 w 1247"/>
                  <a:gd name="T61" fmla="*/ 1361 h 2381"/>
                  <a:gd name="T62" fmla="*/ 1134 w 1247"/>
                  <a:gd name="T63" fmla="*/ 1361 h 2381"/>
                  <a:gd name="T64" fmla="*/ 1134 w 1247"/>
                  <a:gd name="T65" fmla="*/ 794 h 2381"/>
                  <a:gd name="T66" fmla="*/ 1021 w 1247"/>
                  <a:gd name="T67" fmla="*/ 794 h 2381"/>
                  <a:gd name="T68" fmla="*/ 1021 w 1247"/>
                  <a:gd name="T69" fmla="*/ 680 h 2381"/>
                  <a:gd name="T70" fmla="*/ 907 w 1247"/>
                  <a:gd name="T71" fmla="*/ 680 h 2381"/>
                  <a:gd name="T72" fmla="*/ 907 w 1247"/>
                  <a:gd name="T73" fmla="*/ 453 h 2381"/>
                  <a:gd name="T74" fmla="*/ 1021 w 1247"/>
                  <a:gd name="T75" fmla="*/ 453 h 2381"/>
                  <a:gd name="T76" fmla="*/ 1021 w 1247"/>
                  <a:gd name="T77" fmla="*/ 227 h 2381"/>
                  <a:gd name="T78" fmla="*/ 794 w 1247"/>
                  <a:gd name="T79" fmla="*/ 227 h 2381"/>
                  <a:gd name="T80" fmla="*/ 794 w 1247"/>
                  <a:gd name="T81" fmla="*/ 0 h 2381"/>
                  <a:gd name="T82" fmla="*/ 680 w 1247"/>
                  <a:gd name="T83" fmla="*/ 0 h 2381"/>
                  <a:gd name="T84" fmla="*/ 680 w 1247"/>
                  <a:gd name="T85" fmla="*/ 113 h 2381"/>
                  <a:gd name="T86" fmla="*/ 567 w 1247"/>
                  <a:gd name="T87" fmla="*/ 113 h 2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7" h="2381">
                    <a:moveTo>
                      <a:pt x="567" y="113"/>
                    </a:moveTo>
                    <a:lnTo>
                      <a:pt x="567" y="907"/>
                    </a:lnTo>
                    <a:lnTo>
                      <a:pt x="680" y="907"/>
                    </a:lnTo>
                    <a:lnTo>
                      <a:pt x="680" y="1361"/>
                    </a:lnTo>
                    <a:lnTo>
                      <a:pt x="567" y="1361"/>
                    </a:lnTo>
                    <a:lnTo>
                      <a:pt x="567" y="1587"/>
                    </a:lnTo>
                    <a:lnTo>
                      <a:pt x="454" y="1587"/>
                    </a:lnTo>
                    <a:lnTo>
                      <a:pt x="454" y="1814"/>
                    </a:lnTo>
                    <a:lnTo>
                      <a:pt x="227" y="1814"/>
                    </a:lnTo>
                    <a:lnTo>
                      <a:pt x="227" y="1701"/>
                    </a:lnTo>
                    <a:lnTo>
                      <a:pt x="113" y="1701"/>
                    </a:lnTo>
                    <a:lnTo>
                      <a:pt x="113" y="1814"/>
                    </a:lnTo>
                    <a:lnTo>
                      <a:pt x="113" y="1928"/>
                    </a:lnTo>
                    <a:lnTo>
                      <a:pt x="0" y="1928"/>
                    </a:lnTo>
                    <a:lnTo>
                      <a:pt x="0" y="2154"/>
                    </a:lnTo>
                    <a:lnTo>
                      <a:pt x="227" y="2154"/>
                    </a:lnTo>
                    <a:lnTo>
                      <a:pt x="227" y="2268"/>
                    </a:lnTo>
                    <a:lnTo>
                      <a:pt x="567" y="2268"/>
                    </a:lnTo>
                    <a:lnTo>
                      <a:pt x="567" y="2381"/>
                    </a:lnTo>
                    <a:lnTo>
                      <a:pt x="794" y="2381"/>
                    </a:lnTo>
                    <a:lnTo>
                      <a:pt x="794" y="2268"/>
                    </a:lnTo>
                    <a:lnTo>
                      <a:pt x="907" y="2268"/>
                    </a:lnTo>
                    <a:lnTo>
                      <a:pt x="907" y="2154"/>
                    </a:lnTo>
                    <a:lnTo>
                      <a:pt x="1021" y="2154"/>
                    </a:lnTo>
                    <a:lnTo>
                      <a:pt x="1021" y="1928"/>
                    </a:lnTo>
                    <a:lnTo>
                      <a:pt x="1134" y="1928"/>
                    </a:lnTo>
                    <a:lnTo>
                      <a:pt x="1134" y="1701"/>
                    </a:lnTo>
                    <a:lnTo>
                      <a:pt x="1021" y="1701"/>
                    </a:lnTo>
                    <a:lnTo>
                      <a:pt x="1021" y="1587"/>
                    </a:lnTo>
                    <a:lnTo>
                      <a:pt x="1247" y="1587"/>
                    </a:lnTo>
                    <a:lnTo>
                      <a:pt x="1247" y="1361"/>
                    </a:lnTo>
                    <a:lnTo>
                      <a:pt x="1134" y="1361"/>
                    </a:lnTo>
                    <a:lnTo>
                      <a:pt x="1134" y="794"/>
                    </a:lnTo>
                    <a:lnTo>
                      <a:pt x="1021" y="794"/>
                    </a:lnTo>
                    <a:lnTo>
                      <a:pt x="1021" y="680"/>
                    </a:lnTo>
                    <a:lnTo>
                      <a:pt x="907" y="680"/>
                    </a:lnTo>
                    <a:lnTo>
                      <a:pt x="907" y="453"/>
                    </a:lnTo>
                    <a:lnTo>
                      <a:pt x="1021" y="453"/>
                    </a:lnTo>
                    <a:lnTo>
                      <a:pt x="1021" y="227"/>
                    </a:lnTo>
                    <a:lnTo>
                      <a:pt x="794" y="227"/>
                    </a:lnTo>
                    <a:lnTo>
                      <a:pt x="794" y="0"/>
                    </a:lnTo>
                    <a:lnTo>
                      <a:pt x="680" y="0"/>
                    </a:lnTo>
                    <a:lnTo>
                      <a:pt x="680" y="113"/>
                    </a:lnTo>
                    <a:lnTo>
                      <a:pt x="56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8" name="Freeform 140"/>
              <p:cNvSpPr>
                <a:spLocks/>
              </p:cNvSpPr>
              <p:nvPr/>
            </p:nvSpPr>
            <p:spPr bwMode="auto">
              <a:xfrm>
                <a:off x="3591" y="5506"/>
                <a:ext cx="1134" cy="1021"/>
              </a:xfrm>
              <a:custGeom>
                <a:avLst/>
                <a:gdLst>
                  <a:gd name="T0" fmla="*/ 0 w 1134"/>
                  <a:gd name="T1" fmla="*/ 454 h 1021"/>
                  <a:gd name="T2" fmla="*/ 113 w 1134"/>
                  <a:gd name="T3" fmla="*/ 454 h 1021"/>
                  <a:gd name="T4" fmla="*/ 113 w 1134"/>
                  <a:gd name="T5" fmla="*/ 340 h 1021"/>
                  <a:gd name="T6" fmla="*/ 227 w 1134"/>
                  <a:gd name="T7" fmla="*/ 340 h 1021"/>
                  <a:gd name="T8" fmla="*/ 227 w 1134"/>
                  <a:gd name="T9" fmla="*/ 114 h 1021"/>
                  <a:gd name="T10" fmla="*/ 340 w 1134"/>
                  <a:gd name="T11" fmla="*/ 114 h 1021"/>
                  <a:gd name="T12" fmla="*/ 340 w 1134"/>
                  <a:gd name="T13" fmla="*/ 0 h 1021"/>
                  <a:gd name="T14" fmla="*/ 567 w 1134"/>
                  <a:gd name="T15" fmla="*/ 0 h 1021"/>
                  <a:gd name="T16" fmla="*/ 567 w 1134"/>
                  <a:gd name="T17" fmla="*/ 114 h 1021"/>
                  <a:gd name="T18" fmla="*/ 794 w 1134"/>
                  <a:gd name="T19" fmla="*/ 114 h 1021"/>
                  <a:gd name="T20" fmla="*/ 794 w 1134"/>
                  <a:gd name="T21" fmla="*/ 227 h 1021"/>
                  <a:gd name="T22" fmla="*/ 1021 w 1134"/>
                  <a:gd name="T23" fmla="*/ 227 h 1021"/>
                  <a:gd name="T24" fmla="*/ 1021 w 1134"/>
                  <a:gd name="T25" fmla="*/ 340 h 1021"/>
                  <a:gd name="T26" fmla="*/ 1134 w 1134"/>
                  <a:gd name="T27" fmla="*/ 340 h 1021"/>
                  <a:gd name="T28" fmla="*/ 1134 w 1134"/>
                  <a:gd name="T29" fmla="*/ 794 h 1021"/>
                  <a:gd name="T30" fmla="*/ 680 w 1134"/>
                  <a:gd name="T31" fmla="*/ 794 h 1021"/>
                  <a:gd name="T32" fmla="*/ 680 w 1134"/>
                  <a:gd name="T33" fmla="*/ 907 h 1021"/>
                  <a:gd name="T34" fmla="*/ 567 w 1134"/>
                  <a:gd name="T35" fmla="*/ 907 h 1021"/>
                  <a:gd name="T36" fmla="*/ 567 w 1134"/>
                  <a:gd name="T37" fmla="*/ 1021 h 1021"/>
                  <a:gd name="T38" fmla="*/ 454 w 1134"/>
                  <a:gd name="T39" fmla="*/ 1021 h 1021"/>
                  <a:gd name="T40" fmla="*/ 454 w 1134"/>
                  <a:gd name="T41" fmla="*/ 907 h 1021"/>
                  <a:gd name="T42" fmla="*/ 340 w 1134"/>
                  <a:gd name="T43" fmla="*/ 907 h 1021"/>
                  <a:gd name="T44" fmla="*/ 340 w 1134"/>
                  <a:gd name="T45" fmla="*/ 794 h 1021"/>
                  <a:gd name="T46" fmla="*/ 227 w 1134"/>
                  <a:gd name="T47" fmla="*/ 794 h 1021"/>
                  <a:gd name="T48" fmla="*/ 227 w 1134"/>
                  <a:gd name="T49" fmla="*/ 681 h 1021"/>
                  <a:gd name="T50" fmla="*/ 0 w 1134"/>
                  <a:gd name="T51" fmla="*/ 681 h 1021"/>
                  <a:gd name="T52" fmla="*/ 0 w 1134"/>
                  <a:gd name="T53" fmla="*/ 454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34" h="1021">
                    <a:moveTo>
                      <a:pt x="0" y="454"/>
                    </a:moveTo>
                    <a:lnTo>
                      <a:pt x="113" y="454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794" y="114"/>
                    </a:lnTo>
                    <a:lnTo>
                      <a:pt x="794" y="227"/>
                    </a:lnTo>
                    <a:lnTo>
                      <a:pt x="1021" y="227"/>
                    </a:lnTo>
                    <a:lnTo>
                      <a:pt x="1021" y="340"/>
                    </a:lnTo>
                    <a:lnTo>
                      <a:pt x="1134" y="340"/>
                    </a:lnTo>
                    <a:lnTo>
                      <a:pt x="1134" y="794"/>
                    </a:lnTo>
                    <a:lnTo>
                      <a:pt x="680" y="794"/>
                    </a:lnTo>
                    <a:lnTo>
                      <a:pt x="680" y="907"/>
                    </a:lnTo>
                    <a:lnTo>
                      <a:pt x="567" y="907"/>
                    </a:lnTo>
                    <a:lnTo>
                      <a:pt x="567" y="1021"/>
                    </a:lnTo>
                    <a:lnTo>
                      <a:pt x="454" y="1021"/>
                    </a:lnTo>
                    <a:lnTo>
                      <a:pt x="454" y="907"/>
                    </a:lnTo>
                    <a:lnTo>
                      <a:pt x="340" y="907"/>
                    </a:lnTo>
                    <a:lnTo>
                      <a:pt x="340" y="794"/>
                    </a:lnTo>
                    <a:lnTo>
                      <a:pt x="227" y="794"/>
                    </a:lnTo>
                    <a:lnTo>
                      <a:pt x="227" y="681"/>
                    </a:lnTo>
                    <a:lnTo>
                      <a:pt x="0" y="681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9" name="Freeform 141"/>
              <p:cNvSpPr>
                <a:spLocks/>
              </p:cNvSpPr>
              <p:nvPr/>
            </p:nvSpPr>
            <p:spPr bwMode="auto">
              <a:xfrm>
                <a:off x="756" y="1651"/>
                <a:ext cx="2381" cy="2268"/>
              </a:xfrm>
              <a:custGeom>
                <a:avLst/>
                <a:gdLst>
                  <a:gd name="T0" fmla="*/ 2381 w 2381"/>
                  <a:gd name="T1" fmla="*/ 0 h 2268"/>
                  <a:gd name="T2" fmla="*/ 1814 w 2381"/>
                  <a:gd name="T3" fmla="*/ 0 h 2268"/>
                  <a:gd name="T4" fmla="*/ 1814 w 2381"/>
                  <a:gd name="T5" fmla="*/ 113 h 2268"/>
                  <a:gd name="T6" fmla="*/ 1701 w 2381"/>
                  <a:gd name="T7" fmla="*/ 113 h 2268"/>
                  <a:gd name="T8" fmla="*/ 1701 w 2381"/>
                  <a:gd name="T9" fmla="*/ 340 h 2268"/>
                  <a:gd name="T10" fmla="*/ 1474 w 2381"/>
                  <a:gd name="T11" fmla="*/ 340 h 2268"/>
                  <a:gd name="T12" fmla="*/ 1474 w 2381"/>
                  <a:gd name="T13" fmla="*/ 226 h 2268"/>
                  <a:gd name="T14" fmla="*/ 1247 w 2381"/>
                  <a:gd name="T15" fmla="*/ 226 h 2268"/>
                  <a:gd name="T16" fmla="*/ 1247 w 2381"/>
                  <a:gd name="T17" fmla="*/ 113 h 2268"/>
                  <a:gd name="T18" fmla="*/ 1134 w 2381"/>
                  <a:gd name="T19" fmla="*/ 113 h 2268"/>
                  <a:gd name="T20" fmla="*/ 1134 w 2381"/>
                  <a:gd name="T21" fmla="*/ 340 h 2268"/>
                  <a:gd name="T22" fmla="*/ 1021 w 2381"/>
                  <a:gd name="T23" fmla="*/ 340 h 2268"/>
                  <a:gd name="T24" fmla="*/ 1021 w 2381"/>
                  <a:gd name="T25" fmla="*/ 907 h 2268"/>
                  <a:gd name="T26" fmla="*/ 907 w 2381"/>
                  <a:gd name="T27" fmla="*/ 907 h 2268"/>
                  <a:gd name="T28" fmla="*/ 907 w 2381"/>
                  <a:gd name="T29" fmla="*/ 1020 h 2268"/>
                  <a:gd name="T30" fmla="*/ 794 w 2381"/>
                  <a:gd name="T31" fmla="*/ 1020 h 2268"/>
                  <a:gd name="T32" fmla="*/ 794 w 2381"/>
                  <a:gd name="T33" fmla="*/ 1134 h 2268"/>
                  <a:gd name="T34" fmla="*/ 680 w 2381"/>
                  <a:gd name="T35" fmla="*/ 1134 h 2268"/>
                  <a:gd name="T36" fmla="*/ 680 w 2381"/>
                  <a:gd name="T37" fmla="*/ 1020 h 2268"/>
                  <a:gd name="T38" fmla="*/ 340 w 2381"/>
                  <a:gd name="T39" fmla="*/ 1020 h 2268"/>
                  <a:gd name="T40" fmla="*/ 340 w 2381"/>
                  <a:gd name="T41" fmla="*/ 1247 h 2268"/>
                  <a:gd name="T42" fmla="*/ 113 w 2381"/>
                  <a:gd name="T43" fmla="*/ 1247 h 2268"/>
                  <a:gd name="T44" fmla="*/ 113 w 2381"/>
                  <a:gd name="T45" fmla="*/ 1360 h 2268"/>
                  <a:gd name="T46" fmla="*/ 0 w 2381"/>
                  <a:gd name="T47" fmla="*/ 1360 h 2268"/>
                  <a:gd name="T48" fmla="*/ 0 w 2381"/>
                  <a:gd name="T49" fmla="*/ 1587 h 2268"/>
                  <a:gd name="T50" fmla="*/ 113 w 2381"/>
                  <a:gd name="T51" fmla="*/ 1587 h 2268"/>
                  <a:gd name="T52" fmla="*/ 113 w 2381"/>
                  <a:gd name="T53" fmla="*/ 1814 h 2268"/>
                  <a:gd name="T54" fmla="*/ 340 w 2381"/>
                  <a:gd name="T55" fmla="*/ 1814 h 2268"/>
                  <a:gd name="T56" fmla="*/ 340 w 2381"/>
                  <a:gd name="T57" fmla="*/ 2154 h 2268"/>
                  <a:gd name="T58" fmla="*/ 794 w 2381"/>
                  <a:gd name="T59" fmla="*/ 2154 h 2268"/>
                  <a:gd name="T60" fmla="*/ 794 w 2381"/>
                  <a:gd name="T61" fmla="*/ 2041 h 2268"/>
                  <a:gd name="T62" fmla="*/ 907 w 2381"/>
                  <a:gd name="T63" fmla="*/ 2041 h 2268"/>
                  <a:gd name="T64" fmla="*/ 907 w 2381"/>
                  <a:gd name="T65" fmla="*/ 2154 h 2268"/>
                  <a:gd name="T66" fmla="*/ 1021 w 2381"/>
                  <a:gd name="T67" fmla="*/ 2154 h 2268"/>
                  <a:gd name="T68" fmla="*/ 1021 w 2381"/>
                  <a:gd name="T69" fmla="*/ 2268 h 2268"/>
                  <a:gd name="T70" fmla="*/ 1247 w 2381"/>
                  <a:gd name="T71" fmla="*/ 2268 h 2268"/>
                  <a:gd name="T72" fmla="*/ 1247 w 2381"/>
                  <a:gd name="T73" fmla="*/ 2154 h 2268"/>
                  <a:gd name="T74" fmla="*/ 1701 w 2381"/>
                  <a:gd name="T75" fmla="*/ 2154 h 2268"/>
                  <a:gd name="T76" fmla="*/ 1701 w 2381"/>
                  <a:gd name="T77" fmla="*/ 1927 h 2268"/>
                  <a:gd name="T78" fmla="*/ 1928 w 2381"/>
                  <a:gd name="T79" fmla="*/ 1927 h 2268"/>
                  <a:gd name="T80" fmla="*/ 1928 w 2381"/>
                  <a:gd name="T81" fmla="*/ 1814 h 2268"/>
                  <a:gd name="T82" fmla="*/ 2155 w 2381"/>
                  <a:gd name="T83" fmla="*/ 1814 h 2268"/>
                  <a:gd name="T84" fmla="*/ 2155 w 2381"/>
                  <a:gd name="T85" fmla="*/ 1701 h 2268"/>
                  <a:gd name="T86" fmla="*/ 2041 w 2381"/>
                  <a:gd name="T87" fmla="*/ 1701 h 2268"/>
                  <a:gd name="T88" fmla="*/ 2041 w 2381"/>
                  <a:gd name="T89" fmla="*/ 1360 h 2268"/>
                  <a:gd name="T90" fmla="*/ 1814 w 2381"/>
                  <a:gd name="T91" fmla="*/ 1360 h 2268"/>
                  <a:gd name="T92" fmla="*/ 1814 w 2381"/>
                  <a:gd name="T93" fmla="*/ 1020 h 2268"/>
                  <a:gd name="T94" fmla="*/ 1928 w 2381"/>
                  <a:gd name="T95" fmla="*/ 1020 h 2268"/>
                  <a:gd name="T96" fmla="*/ 1928 w 2381"/>
                  <a:gd name="T97" fmla="*/ 680 h 2268"/>
                  <a:gd name="T98" fmla="*/ 2041 w 2381"/>
                  <a:gd name="T99" fmla="*/ 680 h 2268"/>
                  <a:gd name="T100" fmla="*/ 2041 w 2381"/>
                  <a:gd name="T101" fmla="*/ 567 h 2268"/>
                  <a:gd name="T102" fmla="*/ 2155 w 2381"/>
                  <a:gd name="T103" fmla="*/ 567 h 2268"/>
                  <a:gd name="T104" fmla="*/ 2155 w 2381"/>
                  <a:gd name="T105" fmla="*/ 680 h 2268"/>
                  <a:gd name="T106" fmla="*/ 2381 w 2381"/>
                  <a:gd name="T107" fmla="*/ 680 h 2268"/>
                  <a:gd name="T108" fmla="*/ 2381 w 2381"/>
                  <a:gd name="T109" fmla="*/ 567 h 2268"/>
                  <a:gd name="T110" fmla="*/ 2268 w 2381"/>
                  <a:gd name="T111" fmla="*/ 567 h 2268"/>
                  <a:gd name="T112" fmla="*/ 2268 w 2381"/>
                  <a:gd name="T113" fmla="*/ 113 h 2268"/>
                  <a:gd name="T114" fmla="*/ 2381 w 2381"/>
                  <a:gd name="T115" fmla="*/ 113 h 2268"/>
                  <a:gd name="T116" fmla="*/ 2381 w 2381"/>
                  <a:gd name="T117" fmla="*/ 0 h 2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81" h="2268">
                    <a:moveTo>
                      <a:pt x="2381" y="0"/>
                    </a:moveTo>
                    <a:lnTo>
                      <a:pt x="1814" y="0"/>
                    </a:lnTo>
                    <a:lnTo>
                      <a:pt x="1814" y="113"/>
                    </a:lnTo>
                    <a:lnTo>
                      <a:pt x="1701" y="113"/>
                    </a:lnTo>
                    <a:lnTo>
                      <a:pt x="1701" y="340"/>
                    </a:lnTo>
                    <a:lnTo>
                      <a:pt x="1474" y="340"/>
                    </a:lnTo>
                    <a:lnTo>
                      <a:pt x="1474" y="226"/>
                    </a:lnTo>
                    <a:lnTo>
                      <a:pt x="1247" y="226"/>
                    </a:lnTo>
                    <a:lnTo>
                      <a:pt x="1247" y="113"/>
                    </a:lnTo>
                    <a:lnTo>
                      <a:pt x="1134" y="113"/>
                    </a:lnTo>
                    <a:lnTo>
                      <a:pt x="1134" y="340"/>
                    </a:lnTo>
                    <a:lnTo>
                      <a:pt x="1021" y="340"/>
                    </a:lnTo>
                    <a:lnTo>
                      <a:pt x="1021" y="907"/>
                    </a:lnTo>
                    <a:lnTo>
                      <a:pt x="907" y="907"/>
                    </a:lnTo>
                    <a:lnTo>
                      <a:pt x="907" y="1020"/>
                    </a:lnTo>
                    <a:lnTo>
                      <a:pt x="794" y="1020"/>
                    </a:lnTo>
                    <a:lnTo>
                      <a:pt x="794" y="1134"/>
                    </a:lnTo>
                    <a:lnTo>
                      <a:pt x="680" y="1134"/>
                    </a:lnTo>
                    <a:lnTo>
                      <a:pt x="680" y="1020"/>
                    </a:lnTo>
                    <a:lnTo>
                      <a:pt x="340" y="1020"/>
                    </a:lnTo>
                    <a:lnTo>
                      <a:pt x="340" y="1247"/>
                    </a:lnTo>
                    <a:lnTo>
                      <a:pt x="113" y="1247"/>
                    </a:lnTo>
                    <a:lnTo>
                      <a:pt x="113" y="1360"/>
                    </a:lnTo>
                    <a:lnTo>
                      <a:pt x="0" y="1360"/>
                    </a:lnTo>
                    <a:lnTo>
                      <a:pt x="0" y="1587"/>
                    </a:lnTo>
                    <a:lnTo>
                      <a:pt x="113" y="1587"/>
                    </a:lnTo>
                    <a:lnTo>
                      <a:pt x="113" y="1814"/>
                    </a:lnTo>
                    <a:lnTo>
                      <a:pt x="340" y="1814"/>
                    </a:lnTo>
                    <a:lnTo>
                      <a:pt x="340" y="2154"/>
                    </a:lnTo>
                    <a:lnTo>
                      <a:pt x="794" y="2154"/>
                    </a:lnTo>
                    <a:lnTo>
                      <a:pt x="794" y="2041"/>
                    </a:lnTo>
                    <a:lnTo>
                      <a:pt x="907" y="2041"/>
                    </a:lnTo>
                    <a:lnTo>
                      <a:pt x="907" y="2154"/>
                    </a:lnTo>
                    <a:lnTo>
                      <a:pt x="1021" y="2154"/>
                    </a:lnTo>
                    <a:lnTo>
                      <a:pt x="1021" y="2268"/>
                    </a:lnTo>
                    <a:lnTo>
                      <a:pt x="1247" y="2268"/>
                    </a:lnTo>
                    <a:lnTo>
                      <a:pt x="1247" y="2154"/>
                    </a:lnTo>
                    <a:lnTo>
                      <a:pt x="1701" y="2154"/>
                    </a:lnTo>
                    <a:lnTo>
                      <a:pt x="1701" y="1927"/>
                    </a:lnTo>
                    <a:lnTo>
                      <a:pt x="1928" y="1927"/>
                    </a:lnTo>
                    <a:lnTo>
                      <a:pt x="1928" y="1814"/>
                    </a:lnTo>
                    <a:lnTo>
                      <a:pt x="2155" y="1814"/>
                    </a:lnTo>
                    <a:lnTo>
                      <a:pt x="2155" y="1701"/>
                    </a:lnTo>
                    <a:lnTo>
                      <a:pt x="2041" y="1701"/>
                    </a:lnTo>
                    <a:lnTo>
                      <a:pt x="2041" y="1360"/>
                    </a:lnTo>
                    <a:lnTo>
                      <a:pt x="1814" y="1360"/>
                    </a:lnTo>
                    <a:lnTo>
                      <a:pt x="1814" y="1020"/>
                    </a:lnTo>
                    <a:lnTo>
                      <a:pt x="1928" y="1020"/>
                    </a:lnTo>
                    <a:lnTo>
                      <a:pt x="1928" y="680"/>
                    </a:lnTo>
                    <a:lnTo>
                      <a:pt x="2041" y="680"/>
                    </a:lnTo>
                    <a:lnTo>
                      <a:pt x="2041" y="567"/>
                    </a:lnTo>
                    <a:lnTo>
                      <a:pt x="2155" y="567"/>
                    </a:lnTo>
                    <a:lnTo>
                      <a:pt x="2155" y="680"/>
                    </a:lnTo>
                    <a:lnTo>
                      <a:pt x="2381" y="680"/>
                    </a:lnTo>
                    <a:lnTo>
                      <a:pt x="2381" y="567"/>
                    </a:lnTo>
                    <a:lnTo>
                      <a:pt x="2268" y="567"/>
                    </a:lnTo>
                    <a:lnTo>
                      <a:pt x="2268" y="113"/>
                    </a:lnTo>
                    <a:lnTo>
                      <a:pt x="2381" y="113"/>
                    </a:lnTo>
                    <a:lnTo>
                      <a:pt x="238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1" name="Freeform 143"/>
              <p:cNvSpPr>
                <a:spLocks/>
              </p:cNvSpPr>
              <p:nvPr/>
            </p:nvSpPr>
            <p:spPr bwMode="auto">
              <a:xfrm>
                <a:off x="2684" y="5620"/>
                <a:ext cx="680" cy="907"/>
              </a:xfrm>
              <a:custGeom>
                <a:avLst/>
                <a:gdLst>
                  <a:gd name="T0" fmla="*/ 0 w 680"/>
                  <a:gd name="T1" fmla="*/ 226 h 907"/>
                  <a:gd name="T2" fmla="*/ 0 w 680"/>
                  <a:gd name="T3" fmla="*/ 680 h 907"/>
                  <a:gd name="T4" fmla="*/ 113 w 680"/>
                  <a:gd name="T5" fmla="*/ 680 h 907"/>
                  <a:gd name="T6" fmla="*/ 113 w 680"/>
                  <a:gd name="T7" fmla="*/ 793 h 907"/>
                  <a:gd name="T8" fmla="*/ 227 w 680"/>
                  <a:gd name="T9" fmla="*/ 793 h 907"/>
                  <a:gd name="T10" fmla="*/ 227 w 680"/>
                  <a:gd name="T11" fmla="*/ 907 h 907"/>
                  <a:gd name="T12" fmla="*/ 567 w 680"/>
                  <a:gd name="T13" fmla="*/ 907 h 907"/>
                  <a:gd name="T14" fmla="*/ 567 w 680"/>
                  <a:gd name="T15" fmla="*/ 453 h 907"/>
                  <a:gd name="T16" fmla="*/ 680 w 680"/>
                  <a:gd name="T17" fmla="*/ 453 h 907"/>
                  <a:gd name="T18" fmla="*/ 680 w 680"/>
                  <a:gd name="T19" fmla="*/ 226 h 907"/>
                  <a:gd name="T20" fmla="*/ 567 w 680"/>
                  <a:gd name="T21" fmla="*/ 226 h 907"/>
                  <a:gd name="T22" fmla="*/ 567 w 680"/>
                  <a:gd name="T23" fmla="*/ 340 h 907"/>
                  <a:gd name="T24" fmla="*/ 340 w 680"/>
                  <a:gd name="T25" fmla="*/ 340 h 907"/>
                  <a:gd name="T26" fmla="*/ 340 w 680"/>
                  <a:gd name="T27" fmla="*/ 226 h 907"/>
                  <a:gd name="T28" fmla="*/ 227 w 680"/>
                  <a:gd name="T29" fmla="*/ 226 h 907"/>
                  <a:gd name="T30" fmla="*/ 227 w 680"/>
                  <a:gd name="T31" fmla="*/ 0 h 907"/>
                  <a:gd name="T32" fmla="*/ 113 w 680"/>
                  <a:gd name="T33" fmla="*/ 0 h 907"/>
                  <a:gd name="T34" fmla="*/ 113 w 680"/>
                  <a:gd name="T35" fmla="*/ 113 h 907"/>
                  <a:gd name="T36" fmla="*/ 113 w 680"/>
                  <a:gd name="T37" fmla="*/ 226 h 907"/>
                  <a:gd name="T38" fmla="*/ 0 w 680"/>
                  <a:gd name="T39" fmla="*/ 226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0" h="907">
                    <a:moveTo>
                      <a:pt x="0" y="226"/>
                    </a:move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793"/>
                    </a:lnTo>
                    <a:lnTo>
                      <a:pt x="227" y="793"/>
                    </a:lnTo>
                    <a:lnTo>
                      <a:pt x="227" y="907"/>
                    </a:lnTo>
                    <a:lnTo>
                      <a:pt x="567" y="907"/>
                    </a:lnTo>
                    <a:lnTo>
                      <a:pt x="567" y="453"/>
                    </a:lnTo>
                    <a:lnTo>
                      <a:pt x="680" y="453"/>
                    </a:lnTo>
                    <a:lnTo>
                      <a:pt x="680" y="226"/>
                    </a:lnTo>
                    <a:lnTo>
                      <a:pt x="567" y="226"/>
                    </a:lnTo>
                    <a:lnTo>
                      <a:pt x="567" y="340"/>
                    </a:lnTo>
                    <a:lnTo>
                      <a:pt x="340" y="340"/>
                    </a:lnTo>
                    <a:lnTo>
                      <a:pt x="340" y="226"/>
                    </a:lnTo>
                    <a:lnTo>
                      <a:pt x="227" y="226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113" y="226"/>
                    </a:lnTo>
                    <a:lnTo>
                      <a:pt x="0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2" name="Freeform 144"/>
              <p:cNvSpPr>
                <a:spLocks/>
              </p:cNvSpPr>
              <p:nvPr/>
            </p:nvSpPr>
            <p:spPr bwMode="auto">
              <a:xfrm>
                <a:off x="2230" y="4939"/>
                <a:ext cx="681" cy="907"/>
              </a:xfrm>
              <a:custGeom>
                <a:avLst/>
                <a:gdLst>
                  <a:gd name="T0" fmla="*/ 0 w 681"/>
                  <a:gd name="T1" fmla="*/ 0 h 907"/>
                  <a:gd name="T2" fmla="*/ 0 w 681"/>
                  <a:gd name="T3" fmla="*/ 227 h 907"/>
                  <a:gd name="T4" fmla="*/ 227 w 681"/>
                  <a:gd name="T5" fmla="*/ 227 h 907"/>
                  <a:gd name="T6" fmla="*/ 227 w 681"/>
                  <a:gd name="T7" fmla="*/ 567 h 907"/>
                  <a:gd name="T8" fmla="*/ 114 w 681"/>
                  <a:gd name="T9" fmla="*/ 567 h 907"/>
                  <a:gd name="T10" fmla="*/ 114 w 681"/>
                  <a:gd name="T11" fmla="*/ 681 h 907"/>
                  <a:gd name="T12" fmla="*/ 227 w 681"/>
                  <a:gd name="T13" fmla="*/ 681 h 907"/>
                  <a:gd name="T14" fmla="*/ 227 w 681"/>
                  <a:gd name="T15" fmla="*/ 794 h 907"/>
                  <a:gd name="T16" fmla="*/ 340 w 681"/>
                  <a:gd name="T17" fmla="*/ 794 h 907"/>
                  <a:gd name="T18" fmla="*/ 340 w 681"/>
                  <a:gd name="T19" fmla="*/ 907 h 907"/>
                  <a:gd name="T20" fmla="*/ 567 w 681"/>
                  <a:gd name="T21" fmla="*/ 907 h 907"/>
                  <a:gd name="T22" fmla="*/ 567 w 681"/>
                  <a:gd name="T23" fmla="*/ 681 h 907"/>
                  <a:gd name="T24" fmla="*/ 681 w 681"/>
                  <a:gd name="T25" fmla="*/ 681 h 907"/>
                  <a:gd name="T26" fmla="*/ 681 w 681"/>
                  <a:gd name="T27" fmla="*/ 340 h 907"/>
                  <a:gd name="T28" fmla="*/ 567 w 681"/>
                  <a:gd name="T29" fmla="*/ 340 h 907"/>
                  <a:gd name="T30" fmla="*/ 567 w 681"/>
                  <a:gd name="T31" fmla="*/ 227 h 907"/>
                  <a:gd name="T32" fmla="*/ 340 w 681"/>
                  <a:gd name="T33" fmla="*/ 227 h 907"/>
                  <a:gd name="T34" fmla="*/ 340 w 681"/>
                  <a:gd name="T35" fmla="*/ 0 h 907"/>
                  <a:gd name="T36" fmla="*/ 0 w 681"/>
                  <a:gd name="T3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1" h="907">
                    <a:moveTo>
                      <a:pt x="0" y="0"/>
                    </a:move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681"/>
                    </a:lnTo>
                    <a:lnTo>
                      <a:pt x="227" y="681"/>
                    </a:lnTo>
                    <a:lnTo>
                      <a:pt x="227" y="794"/>
                    </a:lnTo>
                    <a:lnTo>
                      <a:pt x="340" y="794"/>
                    </a:lnTo>
                    <a:lnTo>
                      <a:pt x="340" y="907"/>
                    </a:lnTo>
                    <a:lnTo>
                      <a:pt x="567" y="907"/>
                    </a:lnTo>
                    <a:lnTo>
                      <a:pt x="567" y="681"/>
                    </a:lnTo>
                    <a:lnTo>
                      <a:pt x="681" y="681"/>
                    </a:lnTo>
                    <a:lnTo>
                      <a:pt x="681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340" y="227"/>
                    </a:lnTo>
                    <a:lnTo>
                      <a:pt x="340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3" name="Freeform 145"/>
              <p:cNvSpPr>
                <a:spLocks/>
              </p:cNvSpPr>
              <p:nvPr/>
            </p:nvSpPr>
            <p:spPr bwMode="auto">
              <a:xfrm>
                <a:off x="1890" y="5053"/>
                <a:ext cx="567" cy="793"/>
              </a:xfrm>
              <a:custGeom>
                <a:avLst/>
                <a:gdLst>
                  <a:gd name="T0" fmla="*/ 113 w 567"/>
                  <a:gd name="T1" fmla="*/ 0 h 793"/>
                  <a:gd name="T2" fmla="*/ 113 w 567"/>
                  <a:gd name="T3" fmla="*/ 226 h 793"/>
                  <a:gd name="T4" fmla="*/ 0 w 567"/>
                  <a:gd name="T5" fmla="*/ 226 h 793"/>
                  <a:gd name="T6" fmla="*/ 0 w 567"/>
                  <a:gd name="T7" fmla="*/ 340 h 793"/>
                  <a:gd name="T8" fmla="*/ 113 w 567"/>
                  <a:gd name="T9" fmla="*/ 340 h 793"/>
                  <a:gd name="T10" fmla="*/ 113 w 567"/>
                  <a:gd name="T11" fmla="*/ 567 h 793"/>
                  <a:gd name="T12" fmla="*/ 227 w 567"/>
                  <a:gd name="T13" fmla="*/ 567 h 793"/>
                  <a:gd name="T14" fmla="*/ 227 w 567"/>
                  <a:gd name="T15" fmla="*/ 680 h 793"/>
                  <a:gd name="T16" fmla="*/ 340 w 567"/>
                  <a:gd name="T17" fmla="*/ 680 h 793"/>
                  <a:gd name="T18" fmla="*/ 340 w 567"/>
                  <a:gd name="T19" fmla="*/ 793 h 793"/>
                  <a:gd name="T20" fmla="*/ 454 w 567"/>
                  <a:gd name="T21" fmla="*/ 793 h 793"/>
                  <a:gd name="T22" fmla="*/ 454 w 567"/>
                  <a:gd name="T23" fmla="*/ 680 h 793"/>
                  <a:gd name="T24" fmla="*/ 567 w 567"/>
                  <a:gd name="T25" fmla="*/ 680 h 793"/>
                  <a:gd name="T26" fmla="*/ 567 w 567"/>
                  <a:gd name="T27" fmla="*/ 567 h 793"/>
                  <a:gd name="T28" fmla="*/ 454 w 567"/>
                  <a:gd name="T29" fmla="*/ 567 h 793"/>
                  <a:gd name="T30" fmla="*/ 454 w 567"/>
                  <a:gd name="T31" fmla="*/ 453 h 793"/>
                  <a:gd name="T32" fmla="*/ 567 w 567"/>
                  <a:gd name="T33" fmla="*/ 453 h 793"/>
                  <a:gd name="T34" fmla="*/ 567 w 567"/>
                  <a:gd name="T35" fmla="*/ 113 h 793"/>
                  <a:gd name="T36" fmla="*/ 340 w 567"/>
                  <a:gd name="T37" fmla="*/ 113 h 793"/>
                  <a:gd name="T38" fmla="*/ 340 w 567"/>
                  <a:gd name="T39" fmla="*/ 0 h 793"/>
                  <a:gd name="T40" fmla="*/ 113 w 567"/>
                  <a:gd name="T41" fmla="*/ 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" h="793">
                    <a:moveTo>
                      <a:pt x="113" y="0"/>
                    </a:moveTo>
                    <a:lnTo>
                      <a:pt x="113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680"/>
                    </a:lnTo>
                    <a:lnTo>
                      <a:pt x="340" y="680"/>
                    </a:lnTo>
                    <a:lnTo>
                      <a:pt x="340" y="793"/>
                    </a:lnTo>
                    <a:lnTo>
                      <a:pt x="454" y="793"/>
                    </a:lnTo>
                    <a:lnTo>
                      <a:pt x="454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454" y="567"/>
                    </a:lnTo>
                    <a:lnTo>
                      <a:pt x="454" y="453"/>
                    </a:lnTo>
                    <a:lnTo>
                      <a:pt x="567" y="453"/>
                    </a:lnTo>
                    <a:lnTo>
                      <a:pt x="56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5" name="Freeform 147"/>
              <p:cNvSpPr>
                <a:spLocks/>
              </p:cNvSpPr>
              <p:nvPr/>
            </p:nvSpPr>
            <p:spPr bwMode="auto">
              <a:xfrm>
                <a:off x="1777" y="5506"/>
                <a:ext cx="567" cy="794"/>
              </a:xfrm>
              <a:custGeom>
                <a:avLst/>
                <a:gdLst>
                  <a:gd name="T0" fmla="*/ 567 w 567"/>
                  <a:gd name="T1" fmla="*/ 794 h 794"/>
                  <a:gd name="T2" fmla="*/ 567 w 567"/>
                  <a:gd name="T3" fmla="*/ 567 h 794"/>
                  <a:gd name="T4" fmla="*/ 453 w 567"/>
                  <a:gd name="T5" fmla="*/ 567 h 794"/>
                  <a:gd name="T6" fmla="*/ 453 w 567"/>
                  <a:gd name="T7" fmla="*/ 454 h 794"/>
                  <a:gd name="T8" fmla="*/ 340 w 567"/>
                  <a:gd name="T9" fmla="*/ 454 h 794"/>
                  <a:gd name="T10" fmla="*/ 340 w 567"/>
                  <a:gd name="T11" fmla="*/ 114 h 794"/>
                  <a:gd name="T12" fmla="*/ 226 w 567"/>
                  <a:gd name="T13" fmla="*/ 114 h 794"/>
                  <a:gd name="T14" fmla="*/ 226 w 567"/>
                  <a:gd name="T15" fmla="*/ 0 h 794"/>
                  <a:gd name="T16" fmla="*/ 113 w 567"/>
                  <a:gd name="T17" fmla="*/ 0 h 794"/>
                  <a:gd name="T18" fmla="*/ 113 w 567"/>
                  <a:gd name="T19" fmla="*/ 114 h 794"/>
                  <a:gd name="T20" fmla="*/ 0 w 567"/>
                  <a:gd name="T21" fmla="*/ 114 h 794"/>
                  <a:gd name="T22" fmla="*/ 0 w 567"/>
                  <a:gd name="T23" fmla="*/ 681 h 794"/>
                  <a:gd name="T24" fmla="*/ 226 w 567"/>
                  <a:gd name="T25" fmla="*/ 681 h 794"/>
                  <a:gd name="T26" fmla="*/ 226 w 567"/>
                  <a:gd name="T27" fmla="*/ 794 h 794"/>
                  <a:gd name="T28" fmla="*/ 567 w 567"/>
                  <a:gd name="T29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794">
                    <a:moveTo>
                      <a:pt x="567" y="794"/>
                    </a:moveTo>
                    <a:lnTo>
                      <a:pt x="567" y="567"/>
                    </a:lnTo>
                    <a:lnTo>
                      <a:pt x="453" y="567"/>
                    </a:lnTo>
                    <a:lnTo>
                      <a:pt x="453" y="454"/>
                    </a:lnTo>
                    <a:lnTo>
                      <a:pt x="340" y="454"/>
                    </a:lnTo>
                    <a:lnTo>
                      <a:pt x="340" y="114"/>
                    </a:lnTo>
                    <a:lnTo>
                      <a:pt x="226" y="114"/>
                    </a:lnTo>
                    <a:lnTo>
                      <a:pt x="226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681"/>
                    </a:lnTo>
                    <a:lnTo>
                      <a:pt x="226" y="681"/>
                    </a:lnTo>
                    <a:lnTo>
                      <a:pt x="226" y="794"/>
                    </a:lnTo>
                    <a:lnTo>
                      <a:pt x="567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9" name="Freeform 151"/>
              <p:cNvSpPr>
                <a:spLocks/>
              </p:cNvSpPr>
              <p:nvPr/>
            </p:nvSpPr>
            <p:spPr bwMode="auto">
              <a:xfrm>
                <a:off x="2117" y="5733"/>
                <a:ext cx="680" cy="907"/>
              </a:xfrm>
              <a:custGeom>
                <a:avLst/>
                <a:gdLst>
                  <a:gd name="T0" fmla="*/ 340 w 680"/>
                  <a:gd name="T1" fmla="*/ 907 h 907"/>
                  <a:gd name="T2" fmla="*/ 340 w 680"/>
                  <a:gd name="T3" fmla="*/ 567 h 907"/>
                  <a:gd name="T4" fmla="*/ 227 w 680"/>
                  <a:gd name="T5" fmla="*/ 567 h 907"/>
                  <a:gd name="T6" fmla="*/ 227 w 680"/>
                  <a:gd name="T7" fmla="*/ 340 h 907"/>
                  <a:gd name="T8" fmla="*/ 113 w 680"/>
                  <a:gd name="T9" fmla="*/ 340 h 907"/>
                  <a:gd name="T10" fmla="*/ 113 w 680"/>
                  <a:gd name="T11" fmla="*/ 227 h 907"/>
                  <a:gd name="T12" fmla="*/ 0 w 680"/>
                  <a:gd name="T13" fmla="*/ 227 h 907"/>
                  <a:gd name="T14" fmla="*/ 0 w 680"/>
                  <a:gd name="T15" fmla="*/ 0 h 907"/>
                  <a:gd name="T16" fmla="*/ 113 w 680"/>
                  <a:gd name="T17" fmla="*/ 0 h 907"/>
                  <a:gd name="T18" fmla="*/ 113 w 680"/>
                  <a:gd name="T19" fmla="*/ 113 h 907"/>
                  <a:gd name="T20" fmla="*/ 227 w 680"/>
                  <a:gd name="T21" fmla="*/ 113 h 907"/>
                  <a:gd name="T22" fmla="*/ 227 w 680"/>
                  <a:gd name="T23" fmla="*/ 0 h 907"/>
                  <a:gd name="T24" fmla="*/ 453 w 680"/>
                  <a:gd name="T25" fmla="*/ 0 h 907"/>
                  <a:gd name="T26" fmla="*/ 453 w 680"/>
                  <a:gd name="T27" fmla="*/ 113 h 907"/>
                  <a:gd name="T28" fmla="*/ 567 w 680"/>
                  <a:gd name="T29" fmla="*/ 113 h 907"/>
                  <a:gd name="T30" fmla="*/ 567 w 680"/>
                  <a:gd name="T31" fmla="*/ 567 h 907"/>
                  <a:gd name="T32" fmla="*/ 680 w 680"/>
                  <a:gd name="T33" fmla="*/ 567 h 907"/>
                  <a:gd name="T34" fmla="*/ 680 w 680"/>
                  <a:gd name="T35" fmla="*/ 680 h 907"/>
                  <a:gd name="T36" fmla="*/ 567 w 680"/>
                  <a:gd name="T37" fmla="*/ 680 h 907"/>
                  <a:gd name="T38" fmla="*/ 567 w 680"/>
                  <a:gd name="T39" fmla="*/ 907 h 907"/>
                  <a:gd name="T40" fmla="*/ 340 w 680"/>
                  <a:gd name="T41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0" h="907">
                    <a:moveTo>
                      <a:pt x="340" y="907"/>
                    </a:move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453" y="0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680"/>
                    </a:lnTo>
                    <a:lnTo>
                      <a:pt x="567" y="680"/>
                    </a:lnTo>
                    <a:lnTo>
                      <a:pt x="567" y="907"/>
                    </a:lnTo>
                    <a:lnTo>
                      <a:pt x="340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0" name="Freeform 152"/>
              <p:cNvSpPr>
                <a:spLocks/>
              </p:cNvSpPr>
              <p:nvPr/>
            </p:nvSpPr>
            <p:spPr bwMode="auto">
              <a:xfrm>
                <a:off x="2911" y="5279"/>
                <a:ext cx="567" cy="681"/>
              </a:xfrm>
              <a:custGeom>
                <a:avLst/>
                <a:gdLst>
                  <a:gd name="T0" fmla="*/ 113 w 567"/>
                  <a:gd name="T1" fmla="*/ 0 h 681"/>
                  <a:gd name="T2" fmla="*/ 0 w 567"/>
                  <a:gd name="T3" fmla="*/ 0 h 681"/>
                  <a:gd name="T4" fmla="*/ 0 w 567"/>
                  <a:gd name="T5" fmla="*/ 567 h 681"/>
                  <a:gd name="T6" fmla="*/ 113 w 567"/>
                  <a:gd name="T7" fmla="*/ 567 h 681"/>
                  <a:gd name="T8" fmla="*/ 113 w 567"/>
                  <a:gd name="T9" fmla="*/ 681 h 681"/>
                  <a:gd name="T10" fmla="*/ 340 w 567"/>
                  <a:gd name="T11" fmla="*/ 681 h 681"/>
                  <a:gd name="T12" fmla="*/ 340 w 567"/>
                  <a:gd name="T13" fmla="*/ 567 h 681"/>
                  <a:gd name="T14" fmla="*/ 453 w 567"/>
                  <a:gd name="T15" fmla="*/ 567 h 681"/>
                  <a:gd name="T16" fmla="*/ 453 w 567"/>
                  <a:gd name="T17" fmla="*/ 681 h 681"/>
                  <a:gd name="T18" fmla="*/ 567 w 567"/>
                  <a:gd name="T19" fmla="*/ 681 h 681"/>
                  <a:gd name="T20" fmla="*/ 567 w 567"/>
                  <a:gd name="T21" fmla="*/ 454 h 681"/>
                  <a:gd name="T22" fmla="*/ 453 w 567"/>
                  <a:gd name="T23" fmla="*/ 454 h 681"/>
                  <a:gd name="T24" fmla="*/ 453 w 567"/>
                  <a:gd name="T25" fmla="*/ 114 h 681"/>
                  <a:gd name="T26" fmla="*/ 113 w 567"/>
                  <a:gd name="T27" fmla="*/ 114 h 681"/>
                  <a:gd name="T28" fmla="*/ 113 w 567"/>
                  <a:gd name="T2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681">
                    <a:moveTo>
                      <a:pt x="113" y="0"/>
                    </a:moveTo>
                    <a:lnTo>
                      <a:pt x="0" y="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453" y="567"/>
                    </a:lnTo>
                    <a:lnTo>
                      <a:pt x="453" y="681"/>
                    </a:lnTo>
                    <a:lnTo>
                      <a:pt x="567" y="681"/>
                    </a:lnTo>
                    <a:lnTo>
                      <a:pt x="567" y="454"/>
                    </a:lnTo>
                    <a:lnTo>
                      <a:pt x="453" y="454"/>
                    </a:lnTo>
                    <a:lnTo>
                      <a:pt x="453" y="114"/>
                    </a:lnTo>
                    <a:lnTo>
                      <a:pt x="113" y="114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2" name="Freeform 154"/>
              <p:cNvSpPr>
                <a:spLocks/>
              </p:cNvSpPr>
              <p:nvPr/>
            </p:nvSpPr>
            <p:spPr bwMode="auto">
              <a:xfrm>
                <a:off x="2570" y="4372"/>
                <a:ext cx="1021" cy="1021"/>
              </a:xfrm>
              <a:custGeom>
                <a:avLst/>
                <a:gdLst>
                  <a:gd name="T0" fmla="*/ 341 w 1021"/>
                  <a:gd name="T1" fmla="*/ 0 h 1021"/>
                  <a:gd name="T2" fmla="*/ 341 w 1021"/>
                  <a:gd name="T3" fmla="*/ 114 h 1021"/>
                  <a:gd name="T4" fmla="*/ 227 w 1021"/>
                  <a:gd name="T5" fmla="*/ 114 h 1021"/>
                  <a:gd name="T6" fmla="*/ 227 w 1021"/>
                  <a:gd name="T7" fmla="*/ 567 h 1021"/>
                  <a:gd name="T8" fmla="*/ 0 w 1021"/>
                  <a:gd name="T9" fmla="*/ 567 h 1021"/>
                  <a:gd name="T10" fmla="*/ 0 w 1021"/>
                  <a:gd name="T11" fmla="*/ 794 h 1021"/>
                  <a:gd name="T12" fmla="*/ 227 w 1021"/>
                  <a:gd name="T13" fmla="*/ 794 h 1021"/>
                  <a:gd name="T14" fmla="*/ 227 w 1021"/>
                  <a:gd name="T15" fmla="*/ 907 h 1021"/>
                  <a:gd name="T16" fmla="*/ 454 w 1021"/>
                  <a:gd name="T17" fmla="*/ 907 h 1021"/>
                  <a:gd name="T18" fmla="*/ 454 w 1021"/>
                  <a:gd name="T19" fmla="*/ 1021 h 1021"/>
                  <a:gd name="T20" fmla="*/ 681 w 1021"/>
                  <a:gd name="T21" fmla="*/ 1021 h 1021"/>
                  <a:gd name="T22" fmla="*/ 681 w 1021"/>
                  <a:gd name="T23" fmla="*/ 907 h 1021"/>
                  <a:gd name="T24" fmla="*/ 794 w 1021"/>
                  <a:gd name="T25" fmla="*/ 907 h 1021"/>
                  <a:gd name="T26" fmla="*/ 794 w 1021"/>
                  <a:gd name="T27" fmla="*/ 794 h 1021"/>
                  <a:gd name="T28" fmla="*/ 1021 w 1021"/>
                  <a:gd name="T29" fmla="*/ 794 h 1021"/>
                  <a:gd name="T30" fmla="*/ 1021 w 1021"/>
                  <a:gd name="T31" fmla="*/ 567 h 1021"/>
                  <a:gd name="T32" fmla="*/ 908 w 1021"/>
                  <a:gd name="T33" fmla="*/ 567 h 1021"/>
                  <a:gd name="T34" fmla="*/ 908 w 1021"/>
                  <a:gd name="T35" fmla="*/ 454 h 1021"/>
                  <a:gd name="T36" fmla="*/ 794 w 1021"/>
                  <a:gd name="T37" fmla="*/ 454 h 1021"/>
                  <a:gd name="T38" fmla="*/ 794 w 1021"/>
                  <a:gd name="T39" fmla="*/ 340 h 1021"/>
                  <a:gd name="T40" fmla="*/ 681 w 1021"/>
                  <a:gd name="T41" fmla="*/ 340 h 1021"/>
                  <a:gd name="T42" fmla="*/ 681 w 1021"/>
                  <a:gd name="T43" fmla="*/ 227 h 1021"/>
                  <a:gd name="T44" fmla="*/ 567 w 1021"/>
                  <a:gd name="T45" fmla="*/ 227 h 1021"/>
                  <a:gd name="T46" fmla="*/ 567 w 1021"/>
                  <a:gd name="T47" fmla="*/ 114 h 1021"/>
                  <a:gd name="T48" fmla="*/ 454 w 1021"/>
                  <a:gd name="T49" fmla="*/ 114 h 1021"/>
                  <a:gd name="T50" fmla="*/ 454 w 1021"/>
                  <a:gd name="T51" fmla="*/ 0 h 1021"/>
                  <a:gd name="T52" fmla="*/ 341 w 1021"/>
                  <a:gd name="T53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21" h="1021">
                    <a:moveTo>
                      <a:pt x="341" y="0"/>
                    </a:moveTo>
                    <a:lnTo>
                      <a:pt x="341" y="114"/>
                    </a:lnTo>
                    <a:lnTo>
                      <a:pt x="227" y="114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794"/>
                    </a:lnTo>
                    <a:lnTo>
                      <a:pt x="227" y="794"/>
                    </a:lnTo>
                    <a:lnTo>
                      <a:pt x="227" y="907"/>
                    </a:lnTo>
                    <a:lnTo>
                      <a:pt x="454" y="907"/>
                    </a:lnTo>
                    <a:lnTo>
                      <a:pt x="454" y="1021"/>
                    </a:lnTo>
                    <a:lnTo>
                      <a:pt x="681" y="1021"/>
                    </a:lnTo>
                    <a:lnTo>
                      <a:pt x="681" y="907"/>
                    </a:lnTo>
                    <a:lnTo>
                      <a:pt x="794" y="907"/>
                    </a:lnTo>
                    <a:lnTo>
                      <a:pt x="794" y="794"/>
                    </a:lnTo>
                    <a:lnTo>
                      <a:pt x="1021" y="794"/>
                    </a:lnTo>
                    <a:lnTo>
                      <a:pt x="1021" y="567"/>
                    </a:lnTo>
                    <a:lnTo>
                      <a:pt x="908" y="567"/>
                    </a:lnTo>
                    <a:lnTo>
                      <a:pt x="908" y="454"/>
                    </a:lnTo>
                    <a:lnTo>
                      <a:pt x="794" y="454"/>
                    </a:lnTo>
                    <a:lnTo>
                      <a:pt x="794" y="340"/>
                    </a:lnTo>
                    <a:lnTo>
                      <a:pt x="681" y="340"/>
                    </a:lnTo>
                    <a:lnTo>
                      <a:pt x="681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3" name="Freeform 155"/>
              <p:cNvSpPr>
                <a:spLocks/>
              </p:cNvSpPr>
              <p:nvPr/>
            </p:nvSpPr>
            <p:spPr bwMode="auto">
              <a:xfrm>
                <a:off x="4271" y="3692"/>
                <a:ext cx="1021" cy="1247"/>
              </a:xfrm>
              <a:custGeom>
                <a:avLst/>
                <a:gdLst>
                  <a:gd name="T0" fmla="*/ 794 w 1021"/>
                  <a:gd name="T1" fmla="*/ 0 h 1247"/>
                  <a:gd name="T2" fmla="*/ 794 w 1021"/>
                  <a:gd name="T3" fmla="*/ 340 h 1247"/>
                  <a:gd name="T4" fmla="*/ 681 w 1021"/>
                  <a:gd name="T5" fmla="*/ 340 h 1247"/>
                  <a:gd name="T6" fmla="*/ 681 w 1021"/>
                  <a:gd name="T7" fmla="*/ 453 h 1247"/>
                  <a:gd name="T8" fmla="*/ 794 w 1021"/>
                  <a:gd name="T9" fmla="*/ 453 h 1247"/>
                  <a:gd name="T10" fmla="*/ 794 w 1021"/>
                  <a:gd name="T11" fmla="*/ 567 h 1247"/>
                  <a:gd name="T12" fmla="*/ 1021 w 1021"/>
                  <a:gd name="T13" fmla="*/ 567 h 1247"/>
                  <a:gd name="T14" fmla="*/ 1021 w 1021"/>
                  <a:gd name="T15" fmla="*/ 794 h 1247"/>
                  <a:gd name="T16" fmla="*/ 681 w 1021"/>
                  <a:gd name="T17" fmla="*/ 794 h 1247"/>
                  <a:gd name="T18" fmla="*/ 681 w 1021"/>
                  <a:gd name="T19" fmla="*/ 1020 h 1247"/>
                  <a:gd name="T20" fmla="*/ 794 w 1021"/>
                  <a:gd name="T21" fmla="*/ 1020 h 1247"/>
                  <a:gd name="T22" fmla="*/ 794 w 1021"/>
                  <a:gd name="T23" fmla="*/ 1247 h 1247"/>
                  <a:gd name="T24" fmla="*/ 454 w 1021"/>
                  <a:gd name="T25" fmla="*/ 1247 h 1247"/>
                  <a:gd name="T26" fmla="*/ 454 w 1021"/>
                  <a:gd name="T27" fmla="*/ 1134 h 1247"/>
                  <a:gd name="T28" fmla="*/ 341 w 1021"/>
                  <a:gd name="T29" fmla="*/ 1134 h 1247"/>
                  <a:gd name="T30" fmla="*/ 341 w 1021"/>
                  <a:gd name="T31" fmla="*/ 1020 h 1247"/>
                  <a:gd name="T32" fmla="*/ 114 w 1021"/>
                  <a:gd name="T33" fmla="*/ 1020 h 1247"/>
                  <a:gd name="T34" fmla="*/ 114 w 1021"/>
                  <a:gd name="T35" fmla="*/ 680 h 1247"/>
                  <a:gd name="T36" fmla="*/ 0 w 1021"/>
                  <a:gd name="T37" fmla="*/ 680 h 1247"/>
                  <a:gd name="T38" fmla="*/ 0 w 1021"/>
                  <a:gd name="T39" fmla="*/ 340 h 1247"/>
                  <a:gd name="T40" fmla="*/ 114 w 1021"/>
                  <a:gd name="T41" fmla="*/ 340 h 1247"/>
                  <a:gd name="T42" fmla="*/ 114 w 1021"/>
                  <a:gd name="T43" fmla="*/ 227 h 1247"/>
                  <a:gd name="T44" fmla="*/ 454 w 1021"/>
                  <a:gd name="T45" fmla="*/ 227 h 1247"/>
                  <a:gd name="T46" fmla="*/ 454 w 1021"/>
                  <a:gd name="T47" fmla="*/ 113 h 1247"/>
                  <a:gd name="T48" fmla="*/ 681 w 1021"/>
                  <a:gd name="T49" fmla="*/ 113 h 1247"/>
                  <a:gd name="T50" fmla="*/ 681 w 1021"/>
                  <a:gd name="T51" fmla="*/ 0 h 1247"/>
                  <a:gd name="T52" fmla="*/ 794 w 1021"/>
                  <a:gd name="T53" fmla="*/ 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21" h="1247">
                    <a:moveTo>
                      <a:pt x="794" y="0"/>
                    </a:moveTo>
                    <a:lnTo>
                      <a:pt x="794" y="340"/>
                    </a:lnTo>
                    <a:lnTo>
                      <a:pt x="681" y="340"/>
                    </a:lnTo>
                    <a:lnTo>
                      <a:pt x="681" y="453"/>
                    </a:lnTo>
                    <a:lnTo>
                      <a:pt x="794" y="453"/>
                    </a:lnTo>
                    <a:lnTo>
                      <a:pt x="794" y="567"/>
                    </a:lnTo>
                    <a:lnTo>
                      <a:pt x="1021" y="567"/>
                    </a:lnTo>
                    <a:lnTo>
                      <a:pt x="1021" y="794"/>
                    </a:lnTo>
                    <a:lnTo>
                      <a:pt x="681" y="794"/>
                    </a:lnTo>
                    <a:lnTo>
                      <a:pt x="681" y="1020"/>
                    </a:lnTo>
                    <a:lnTo>
                      <a:pt x="794" y="1020"/>
                    </a:lnTo>
                    <a:lnTo>
                      <a:pt x="794" y="1247"/>
                    </a:lnTo>
                    <a:lnTo>
                      <a:pt x="454" y="1247"/>
                    </a:lnTo>
                    <a:lnTo>
                      <a:pt x="454" y="1134"/>
                    </a:lnTo>
                    <a:lnTo>
                      <a:pt x="341" y="1134"/>
                    </a:lnTo>
                    <a:lnTo>
                      <a:pt x="341" y="1020"/>
                    </a:lnTo>
                    <a:lnTo>
                      <a:pt x="114" y="1020"/>
                    </a:lnTo>
                    <a:lnTo>
                      <a:pt x="114" y="680"/>
                    </a:lnTo>
                    <a:lnTo>
                      <a:pt x="0" y="680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454" y="227"/>
                    </a:lnTo>
                    <a:lnTo>
                      <a:pt x="454" y="113"/>
                    </a:lnTo>
                    <a:lnTo>
                      <a:pt x="681" y="113"/>
                    </a:lnTo>
                    <a:lnTo>
                      <a:pt x="681" y="0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5" name="Freeform 157"/>
              <p:cNvSpPr>
                <a:spLocks/>
              </p:cNvSpPr>
              <p:nvPr/>
            </p:nvSpPr>
            <p:spPr bwMode="auto">
              <a:xfrm>
                <a:off x="3251" y="3578"/>
                <a:ext cx="1474" cy="908"/>
              </a:xfrm>
              <a:custGeom>
                <a:avLst/>
                <a:gdLst>
                  <a:gd name="T0" fmla="*/ 1474 w 1474"/>
                  <a:gd name="T1" fmla="*/ 114 h 908"/>
                  <a:gd name="T2" fmla="*/ 1474 w 1474"/>
                  <a:gd name="T3" fmla="*/ 341 h 908"/>
                  <a:gd name="T4" fmla="*/ 1134 w 1474"/>
                  <a:gd name="T5" fmla="*/ 341 h 908"/>
                  <a:gd name="T6" fmla="*/ 1134 w 1474"/>
                  <a:gd name="T7" fmla="*/ 454 h 908"/>
                  <a:gd name="T8" fmla="*/ 1020 w 1474"/>
                  <a:gd name="T9" fmla="*/ 454 h 908"/>
                  <a:gd name="T10" fmla="*/ 1020 w 1474"/>
                  <a:gd name="T11" fmla="*/ 567 h 908"/>
                  <a:gd name="T12" fmla="*/ 1020 w 1474"/>
                  <a:gd name="T13" fmla="*/ 681 h 908"/>
                  <a:gd name="T14" fmla="*/ 794 w 1474"/>
                  <a:gd name="T15" fmla="*/ 681 h 908"/>
                  <a:gd name="T16" fmla="*/ 794 w 1474"/>
                  <a:gd name="T17" fmla="*/ 794 h 908"/>
                  <a:gd name="T18" fmla="*/ 567 w 1474"/>
                  <a:gd name="T19" fmla="*/ 794 h 908"/>
                  <a:gd name="T20" fmla="*/ 567 w 1474"/>
                  <a:gd name="T21" fmla="*/ 908 h 908"/>
                  <a:gd name="T22" fmla="*/ 340 w 1474"/>
                  <a:gd name="T23" fmla="*/ 908 h 908"/>
                  <a:gd name="T24" fmla="*/ 340 w 1474"/>
                  <a:gd name="T25" fmla="*/ 794 h 908"/>
                  <a:gd name="T26" fmla="*/ 0 w 1474"/>
                  <a:gd name="T27" fmla="*/ 794 h 908"/>
                  <a:gd name="T28" fmla="*/ 0 w 1474"/>
                  <a:gd name="T29" fmla="*/ 681 h 908"/>
                  <a:gd name="T30" fmla="*/ 113 w 1474"/>
                  <a:gd name="T31" fmla="*/ 681 h 908"/>
                  <a:gd name="T32" fmla="*/ 113 w 1474"/>
                  <a:gd name="T33" fmla="*/ 567 h 908"/>
                  <a:gd name="T34" fmla="*/ 340 w 1474"/>
                  <a:gd name="T35" fmla="*/ 567 h 908"/>
                  <a:gd name="T36" fmla="*/ 340 w 1474"/>
                  <a:gd name="T37" fmla="*/ 454 h 908"/>
                  <a:gd name="T38" fmla="*/ 567 w 1474"/>
                  <a:gd name="T39" fmla="*/ 454 h 908"/>
                  <a:gd name="T40" fmla="*/ 567 w 1474"/>
                  <a:gd name="T41" fmla="*/ 341 h 908"/>
                  <a:gd name="T42" fmla="*/ 680 w 1474"/>
                  <a:gd name="T43" fmla="*/ 341 h 908"/>
                  <a:gd name="T44" fmla="*/ 680 w 1474"/>
                  <a:gd name="T45" fmla="*/ 227 h 908"/>
                  <a:gd name="T46" fmla="*/ 794 w 1474"/>
                  <a:gd name="T47" fmla="*/ 227 h 908"/>
                  <a:gd name="T48" fmla="*/ 794 w 1474"/>
                  <a:gd name="T49" fmla="*/ 114 h 908"/>
                  <a:gd name="T50" fmla="*/ 907 w 1474"/>
                  <a:gd name="T51" fmla="*/ 114 h 908"/>
                  <a:gd name="T52" fmla="*/ 907 w 1474"/>
                  <a:gd name="T53" fmla="*/ 0 h 908"/>
                  <a:gd name="T54" fmla="*/ 1134 w 1474"/>
                  <a:gd name="T55" fmla="*/ 0 h 908"/>
                  <a:gd name="T56" fmla="*/ 1134 w 1474"/>
                  <a:gd name="T57" fmla="*/ 114 h 908"/>
                  <a:gd name="T58" fmla="*/ 1474 w 1474"/>
                  <a:gd name="T59" fmla="*/ 114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74" h="908">
                    <a:moveTo>
                      <a:pt x="1474" y="114"/>
                    </a:moveTo>
                    <a:lnTo>
                      <a:pt x="1474" y="341"/>
                    </a:lnTo>
                    <a:lnTo>
                      <a:pt x="1134" y="341"/>
                    </a:lnTo>
                    <a:lnTo>
                      <a:pt x="1134" y="454"/>
                    </a:lnTo>
                    <a:lnTo>
                      <a:pt x="1020" y="454"/>
                    </a:lnTo>
                    <a:lnTo>
                      <a:pt x="1020" y="567"/>
                    </a:lnTo>
                    <a:lnTo>
                      <a:pt x="1020" y="681"/>
                    </a:lnTo>
                    <a:lnTo>
                      <a:pt x="794" y="681"/>
                    </a:lnTo>
                    <a:lnTo>
                      <a:pt x="794" y="794"/>
                    </a:lnTo>
                    <a:lnTo>
                      <a:pt x="567" y="794"/>
                    </a:lnTo>
                    <a:lnTo>
                      <a:pt x="567" y="908"/>
                    </a:lnTo>
                    <a:lnTo>
                      <a:pt x="340" y="908"/>
                    </a:lnTo>
                    <a:lnTo>
                      <a:pt x="340" y="794"/>
                    </a:lnTo>
                    <a:lnTo>
                      <a:pt x="0" y="794"/>
                    </a:lnTo>
                    <a:lnTo>
                      <a:pt x="0" y="681"/>
                    </a:lnTo>
                    <a:lnTo>
                      <a:pt x="113" y="681"/>
                    </a:lnTo>
                    <a:lnTo>
                      <a:pt x="113" y="567"/>
                    </a:lnTo>
                    <a:lnTo>
                      <a:pt x="340" y="567"/>
                    </a:lnTo>
                    <a:lnTo>
                      <a:pt x="340" y="454"/>
                    </a:lnTo>
                    <a:lnTo>
                      <a:pt x="567" y="454"/>
                    </a:lnTo>
                    <a:lnTo>
                      <a:pt x="567" y="341"/>
                    </a:lnTo>
                    <a:lnTo>
                      <a:pt x="680" y="341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114"/>
                    </a:lnTo>
                    <a:lnTo>
                      <a:pt x="907" y="114"/>
                    </a:lnTo>
                    <a:lnTo>
                      <a:pt x="907" y="0"/>
                    </a:lnTo>
                    <a:lnTo>
                      <a:pt x="1134" y="0"/>
                    </a:lnTo>
                    <a:lnTo>
                      <a:pt x="1134" y="114"/>
                    </a:lnTo>
                    <a:lnTo>
                      <a:pt x="1474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6" name="Freeform 158"/>
              <p:cNvSpPr>
                <a:spLocks/>
              </p:cNvSpPr>
              <p:nvPr/>
            </p:nvSpPr>
            <p:spPr bwMode="auto">
              <a:xfrm>
                <a:off x="4045" y="4259"/>
                <a:ext cx="340" cy="340"/>
              </a:xfrm>
              <a:custGeom>
                <a:avLst/>
                <a:gdLst>
                  <a:gd name="T0" fmla="*/ 0 w 340"/>
                  <a:gd name="T1" fmla="*/ 0 h 340"/>
                  <a:gd name="T2" fmla="*/ 0 w 340"/>
                  <a:gd name="T3" fmla="*/ 227 h 340"/>
                  <a:gd name="T4" fmla="*/ 113 w 340"/>
                  <a:gd name="T5" fmla="*/ 227 h 340"/>
                  <a:gd name="T6" fmla="*/ 113 w 340"/>
                  <a:gd name="T7" fmla="*/ 340 h 340"/>
                  <a:gd name="T8" fmla="*/ 340 w 340"/>
                  <a:gd name="T9" fmla="*/ 340 h 340"/>
                  <a:gd name="T10" fmla="*/ 340 w 340"/>
                  <a:gd name="T11" fmla="*/ 113 h 340"/>
                  <a:gd name="T12" fmla="*/ 226 w 340"/>
                  <a:gd name="T13" fmla="*/ 113 h 340"/>
                  <a:gd name="T14" fmla="*/ 226 w 340"/>
                  <a:gd name="T15" fmla="*/ 0 h 340"/>
                  <a:gd name="T16" fmla="*/ 0 w 340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340">
                    <a:moveTo>
                      <a:pt x="0" y="0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340" y="340"/>
                    </a:lnTo>
                    <a:lnTo>
                      <a:pt x="340" y="113"/>
                    </a:lnTo>
                    <a:lnTo>
                      <a:pt x="226" y="113"/>
                    </a:lnTo>
                    <a:lnTo>
                      <a:pt x="226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7" name="Freeform 159"/>
              <p:cNvSpPr>
                <a:spLocks/>
              </p:cNvSpPr>
              <p:nvPr/>
            </p:nvSpPr>
            <p:spPr bwMode="auto">
              <a:xfrm>
                <a:off x="3818" y="4372"/>
                <a:ext cx="227" cy="340"/>
              </a:xfrm>
              <a:custGeom>
                <a:avLst/>
                <a:gdLst>
                  <a:gd name="T0" fmla="*/ 0 w 227"/>
                  <a:gd name="T1" fmla="*/ 0 h 340"/>
                  <a:gd name="T2" fmla="*/ 0 w 227"/>
                  <a:gd name="T3" fmla="*/ 227 h 340"/>
                  <a:gd name="T4" fmla="*/ 113 w 227"/>
                  <a:gd name="T5" fmla="*/ 227 h 340"/>
                  <a:gd name="T6" fmla="*/ 113 w 227"/>
                  <a:gd name="T7" fmla="*/ 340 h 340"/>
                  <a:gd name="T8" fmla="*/ 227 w 227"/>
                  <a:gd name="T9" fmla="*/ 340 h 340"/>
                  <a:gd name="T10" fmla="*/ 227 w 227"/>
                  <a:gd name="T11" fmla="*/ 0 h 340"/>
                  <a:gd name="T12" fmla="*/ 0 w 227"/>
                  <a:gd name="T1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340">
                    <a:moveTo>
                      <a:pt x="0" y="0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8" name="Freeform 160"/>
              <p:cNvSpPr>
                <a:spLocks/>
              </p:cNvSpPr>
              <p:nvPr/>
            </p:nvSpPr>
            <p:spPr bwMode="auto">
              <a:xfrm>
                <a:off x="3704" y="4486"/>
                <a:ext cx="1021" cy="453"/>
              </a:xfrm>
              <a:custGeom>
                <a:avLst/>
                <a:gdLst>
                  <a:gd name="T0" fmla="*/ 1021 w 1021"/>
                  <a:gd name="T1" fmla="*/ 453 h 453"/>
                  <a:gd name="T2" fmla="*/ 794 w 1021"/>
                  <a:gd name="T3" fmla="*/ 453 h 453"/>
                  <a:gd name="T4" fmla="*/ 794 w 1021"/>
                  <a:gd name="T5" fmla="*/ 340 h 453"/>
                  <a:gd name="T6" fmla="*/ 227 w 1021"/>
                  <a:gd name="T7" fmla="*/ 340 h 453"/>
                  <a:gd name="T8" fmla="*/ 227 w 1021"/>
                  <a:gd name="T9" fmla="*/ 453 h 453"/>
                  <a:gd name="T10" fmla="*/ 114 w 1021"/>
                  <a:gd name="T11" fmla="*/ 453 h 453"/>
                  <a:gd name="T12" fmla="*/ 114 w 1021"/>
                  <a:gd name="T13" fmla="*/ 340 h 453"/>
                  <a:gd name="T14" fmla="*/ 0 w 1021"/>
                  <a:gd name="T15" fmla="*/ 340 h 453"/>
                  <a:gd name="T16" fmla="*/ 0 w 1021"/>
                  <a:gd name="T17" fmla="*/ 0 h 453"/>
                  <a:gd name="T18" fmla="*/ 114 w 1021"/>
                  <a:gd name="T19" fmla="*/ 0 h 453"/>
                  <a:gd name="T20" fmla="*/ 114 w 1021"/>
                  <a:gd name="T21" fmla="*/ 113 h 453"/>
                  <a:gd name="T22" fmla="*/ 227 w 1021"/>
                  <a:gd name="T23" fmla="*/ 113 h 453"/>
                  <a:gd name="T24" fmla="*/ 227 w 1021"/>
                  <a:gd name="T25" fmla="*/ 226 h 453"/>
                  <a:gd name="T26" fmla="*/ 341 w 1021"/>
                  <a:gd name="T27" fmla="*/ 226 h 453"/>
                  <a:gd name="T28" fmla="*/ 341 w 1021"/>
                  <a:gd name="T29" fmla="*/ 0 h 453"/>
                  <a:gd name="T30" fmla="*/ 454 w 1021"/>
                  <a:gd name="T31" fmla="*/ 0 h 453"/>
                  <a:gd name="T32" fmla="*/ 454 w 1021"/>
                  <a:gd name="T33" fmla="*/ 113 h 453"/>
                  <a:gd name="T34" fmla="*/ 681 w 1021"/>
                  <a:gd name="T35" fmla="*/ 113 h 453"/>
                  <a:gd name="T36" fmla="*/ 681 w 1021"/>
                  <a:gd name="T37" fmla="*/ 226 h 453"/>
                  <a:gd name="T38" fmla="*/ 908 w 1021"/>
                  <a:gd name="T39" fmla="*/ 226 h 453"/>
                  <a:gd name="T40" fmla="*/ 908 w 1021"/>
                  <a:gd name="T41" fmla="*/ 340 h 453"/>
                  <a:gd name="T42" fmla="*/ 1021 w 1021"/>
                  <a:gd name="T43" fmla="*/ 340 h 453"/>
                  <a:gd name="T44" fmla="*/ 1021 w 1021"/>
                  <a:gd name="T45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21" h="453">
                    <a:moveTo>
                      <a:pt x="1021" y="453"/>
                    </a:moveTo>
                    <a:lnTo>
                      <a:pt x="794" y="453"/>
                    </a:lnTo>
                    <a:lnTo>
                      <a:pt x="794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114" y="453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226"/>
                    </a:lnTo>
                    <a:lnTo>
                      <a:pt x="341" y="226"/>
                    </a:lnTo>
                    <a:lnTo>
                      <a:pt x="341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681" y="113"/>
                    </a:lnTo>
                    <a:lnTo>
                      <a:pt x="681" y="226"/>
                    </a:lnTo>
                    <a:lnTo>
                      <a:pt x="908" y="226"/>
                    </a:lnTo>
                    <a:lnTo>
                      <a:pt x="908" y="340"/>
                    </a:lnTo>
                    <a:lnTo>
                      <a:pt x="1021" y="340"/>
                    </a:lnTo>
                    <a:lnTo>
                      <a:pt x="1021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83" name="グループ化 82"/>
            <p:cNvGrpSpPr/>
            <p:nvPr/>
          </p:nvGrpSpPr>
          <p:grpSpPr>
            <a:xfrm>
              <a:off x="2107626" y="2581473"/>
              <a:ext cx="6068354" cy="8145391"/>
              <a:chOff x="2107626" y="2581473"/>
              <a:chExt cx="6068354" cy="8145391"/>
            </a:xfrm>
          </p:grpSpPr>
          <p:sp>
            <p:nvSpPr>
              <p:cNvPr id="84" name="正方形/長方形 83"/>
              <p:cNvSpPr/>
              <p:nvPr/>
            </p:nvSpPr>
            <p:spPr>
              <a:xfrm>
                <a:off x="2107626" y="75139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大津市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6100408" y="25814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長浜市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4297729" y="7721652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近江八幡市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5919831" y="631718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彦根市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2725383" y="92870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草津市</a:t>
                </a: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3067232" y="842504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守山市</a:t>
                </a: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5436613" y="104190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甲賀市</a:t>
                </a: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3555218" y="963250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栗東市</a:t>
                </a: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3880290" y="84892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野洲市</a:t>
                </a: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4321384" y="96187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湖南市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2648964" y="47035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高島市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6610791" y="820916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東近江市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7433469" y="47036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米原市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6168232" y="942697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日野町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4654769" y="88353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竜王町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6145213" y="73453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愛荘町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5748997" y="681528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豊郷町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6491508" y="682863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甲良町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7198165" y="67033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多賀町</a:t>
                </a: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4654768" y="59055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琵琶湖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 261"/>
          <p:cNvSpPr>
            <a:spLocks/>
          </p:cNvSpPr>
          <p:nvPr/>
        </p:nvSpPr>
        <p:spPr bwMode="auto">
          <a:xfrm>
            <a:off x="1580903" y="1595550"/>
            <a:ext cx="2350059" cy="3712363"/>
          </a:xfrm>
          <a:custGeom>
            <a:avLst/>
            <a:gdLst>
              <a:gd name="T0" fmla="*/ 1730 w 2835"/>
              <a:gd name="T1" fmla="*/ 227 h 4479"/>
              <a:gd name="T2" fmla="*/ 1786 w 2835"/>
              <a:gd name="T3" fmla="*/ 312 h 4479"/>
              <a:gd name="T4" fmla="*/ 1900 w 2835"/>
              <a:gd name="T5" fmla="*/ 453 h 4479"/>
              <a:gd name="T6" fmla="*/ 1871 w 2835"/>
              <a:gd name="T7" fmla="*/ 567 h 4479"/>
              <a:gd name="T8" fmla="*/ 2042 w 2835"/>
              <a:gd name="T9" fmla="*/ 397 h 4479"/>
              <a:gd name="T10" fmla="*/ 1928 w 2835"/>
              <a:gd name="T11" fmla="*/ 312 h 4479"/>
              <a:gd name="T12" fmla="*/ 2042 w 2835"/>
              <a:gd name="T13" fmla="*/ 141 h 4479"/>
              <a:gd name="T14" fmla="*/ 2098 w 2835"/>
              <a:gd name="T15" fmla="*/ 0 h 4479"/>
              <a:gd name="T16" fmla="*/ 2183 w 2835"/>
              <a:gd name="T17" fmla="*/ 56 h 4479"/>
              <a:gd name="T18" fmla="*/ 2212 w 2835"/>
              <a:gd name="T19" fmla="*/ 283 h 4479"/>
              <a:gd name="T20" fmla="*/ 2212 w 2835"/>
              <a:gd name="T21" fmla="*/ 567 h 4479"/>
              <a:gd name="T22" fmla="*/ 2382 w 2835"/>
              <a:gd name="T23" fmla="*/ 935 h 4479"/>
              <a:gd name="T24" fmla="*/ 2609 w 2835"/>
              <a:gd name="T25" fmla="*/ 1077 h 4479"/>
              <a:gd name="T26" fmla="*/ 2835 w 2835"/>
              <a:gd name="T27" fmla="*/ 1304 h 4479"/>
              <a:gd name="T28" fmla="*/ 2665 w 2835"/>
              <a:gd name="T29" fmla="*/ 1729 h 4479"/>
              <a:gd name="T30" fmla="*/ 2467 w 2835"/>
              <a:gd name="T31" fmla="*/ 2069 h 4479"/>
              <a:gd name="T32" fmla="*/ 1730 w 2835"/>
              <a:gd name="T33" fmla="*/ 2466 h 4479"/>
              <a:gd name="T34" fmla="*/ 1616 w 2835"/>
              <a:gd name="T35" fmla="*/ 2608 h 4479"/>
              <a:gd name="T36" fmla="*/ 1531 w 2835"/>
              <a:gd name="T37" fmla="*/ 2551 h 4479"/>
              <a:gd name="T38" fmla="*/ 1531 w 2835"/>
              <a:gd name="T39" fmla="*/ 2693 h 4479"/>
              <a:gd name="T40" fmla="*/ 1333 w 2835"/>
              <a:gd name="T41" fmla="*/ 2948 h 4479"/>
              <a:gd name="T42" fmla="*/ 1276 w 2835"/>
              <a:gd name="T43" fmla="*/ 3090 h 4479"/>
              <a:gd name="T44" fmla="*/ 1078 w 2835"/>
              <a:gd name="T45" fmla="*/ 3061 h 4479"/>
              <a:gd name="T46" fmla="*/ 964 w 2835"/>
              <a:gd name="T47" fmla="*/ 3175 h 4479"/>
              <a:gd name="T48" fmla="*/ 794 w 2835"/>
              <a:gd name="T49" fmla="*/ 3147 h 4479"/>
              <a:gd name="T50" fmla="*/ 766 w 2835"/>
              <a:gd name="T51" fmla="*/ 3260 h 4479"/>
              <a:gd name="T52" fmla="*/ 596 w 2835"/>
              <a:gd name="T53" fmla="*/ 3232 h 4479"/>
              <a:gd name="T54" fmla="*/ 482 w 2835"/>
              <a:gd name="T55" fmla="*/ 3543 h 4479"/>
              <a:gd name="T56" fmla="*/ 539 w 2835"/>
              <a:gd name="T57" fmla="*/ 3714 h 4479"/>
              <a:gd name="T58" fmla="*/ 454 w 2835"/>
              <a:gd name="T59" fmla="*/ 3742 h 4479"/>
              <a:gd name="T60" fmla="*/ 341 w 2835"/>
              <a:gd name="T61" fmla="*/ 3855 h 4479"/>
              <a:gd name="T62" fmla="*/ 284 w 2835"/>
              <a:gd name="T63" fmla="*/ 3969 h 4479"/>
              <a:gd name="T64" fmla="*/ 341 w 2835"/>
              <a:gd name="T65" fmla="*/ 4167 h 4479"/>
              <a:gd name="T66" fmla="*/ 284 w 2835"/>
              <a:gd name="T67" fmla="*/ 4337 h 4479"/>
              <a:gd name="T68" fmla="*/ 199 w 2835"/>
              <a:gd name="T69" fmla="*/ 4366 h 4479"/>
              <a:gd name="T70" fmla="*/ 114 w 2835"/>
              <a:gd name="T71" fmla="*/ 4252 h 4479"/>
              <a:gd name="T72" fmla="*/ 0 w 2835"/>
              <a:gd name="T73" fmla="*/ 4110 h 4479"/>
              <a:gd name="T74" fmla="*/ 29 w 2835"/>
              <a:gd name="T75" fmla="*/ 3940 h 4479"/>
              <a:gd name="T76" fmla="*/ 312 w 2835"/>
              <a:gd name="T77" fmla="*/ 3543 h 4479"/>
              <a:gd name="T78" fmla="*/ 284 w 2835"/>
              <a:gd name="T79" fmla="*/ 3458 h 4479"/>
              <a:gd name="T80" fmla="*/ 426 w 2835"/>
              <a:gd name="T81" fmla="*/ 3317 h 4479"/>
              <a:gd name="T82" fmla="*/ 397 w 2835"/>
              <a:gd name="T83" fmla="*/ 3175 h 4479"/>
              <a:gd name="T84" fmla="*/ 482 w 2835"/>
              <a:gd name="T85" fmla="*/ 3005 h 4479"/>
              <a:gd name="T86" fmla="*/ 341 w 2835"/>
              <a:gd name="T87" fmla="*/ 2778 h 4479"/>
              <a:gd name="T88" fmla="*/ 482 w 2835"/>
              <a:gd name="T89" fmla="*/ 2608 h 4479"/>
              <a:gd name="T90" fmla="*/ 681 w 2835"/>
              <a:gd name="T91" fmla="*/ 2381 h 4479"/>
              <a:gd name="T92" fmla="*/ 738 w 2835"/>
              <a:gd name="T93" fmla="*/ 2239 h 4479"/>
              <a:gd name="T94" fmla="*/ 879 w 2835"/>
              <a:gd name="T95" fmla="*/ 2069 h 4479"/>
              <a:gd name="T96" fmla="*/ 1049 w 2835"/>
              <a:gd name="T97" fmla="*/ 1899 h 4479"/>
              <a:gd name="T98" fmla="*/ 1163 w 2835"/>
              <a:gd name="T99" fmla="*/ 1757 h 4479"/>
              <a:gd name="T100" fmla="*/ 1248 w 2835"/>
              <a:gd name="T101" fmla="*/ 1729 h 4479"/>
              <a:gd name="T102" fmla="*/ 1475 w 2835"/>
              <a:gd name="T103" fmla="*/ 1644 h 4479"/>
              <a:gd name="T104" fmla="*/ 1418 w 2835"/>
              <a:gd name="T105" fmla="*/ 1502 h 4479"/>
              <a:gd name="T106" fmla="*/ 1163 w 2835"/>
              <a:gd name="T107" fmla="*/ 1162 h 4479"/>
              <a:gd name="T108" fmla="*/ 1248 w 2835"/>
              <a:gd name="T109" fmla="*/ 765 h 4479"/>
              <a:gd name="T110" fmla="*/ 1219 w 2835"/>
              <a:gd name="T111" fmla="*/ 623 h 4479"/>
              <a:gd name="T112" fmla="*/ 1475 w 2835"/>
              <a:gd name="T113" fmla="*/ 397 h 4479"/>
              <a:gd name="T114" fmla="*/ 1616 w 2835"/>
              <a:gd name="T115" fmla="*/ 510 h 4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35" h="4479">
                <a:moveTo>
                  <a:pt x="1645" y="453"/>
                </a:moveTo>
                <a:lnTo>
                  <a:pt x="1730" y="227"/>
                </a:lnTo>
                <a:lnTo>
                  <a:pt x="1843" y="227"/>
                </a:lnTo>
                <a:lnTo>
                  <a:pt x="1786" y="312"/>
                </a:lnTo>
                <a:lnTo>
                  <a:pt x="1815" y="482"/>
                </a:lnTo>
                <a:lnTo>
                  <a:pt x="1900" y="453"/>
                </a:lnTo>
                <a:lnTo>
                  <a:pt x="1928" y="510"/>
                </a:lnTo>
                <a:lnTo>
                  <a:pt x="1871" y="567"/>
                </a:lnTo>
                <a:lnTo>
                  <a:pt x="1985" y="595"/>
                </a:lnTo>
                <a:lnTo>
                  <a:pt x="2042" y="397"/>
                </a:lnTo>
                <a:lnTo>
                  <a:pt x="1985" y="397"/>
                </a:lnTo>
                <a:lnTo>
                  <a:pt x="1928" y="312"/>
                </a:lnTo>
                <a:lnTo>
                  <a:pt x="2042" y="227"/>
                </a:lnTo>
                <a:lnTo>
                  <a:pt x="2042" y="141"/>
                </a:lnTo>
                <a:lnTo>
                  <a:pt x="2042" y="0"/>
                </a:lnTo>
                <a:lnTo>
                  <a:pt x="2098" y="0"/>
                </a:lnTo>
                <a:lnTo>
                  <a:pt x="2127" y="113"/>
                </a:lnTo>
                <a:lnTo>
                  <a:pt x="2183" y="56"/>
                </a:lnTo>
                <a:lnTo>
                  <a:pt x="2240" y="113"/>
                </a:lnTo>
                <a:lnTo>
                  <a:pt x="2212" y="283"/>
                </a:lnTo>
                <a:lnTo>
                  <a:pt x="2297" y="425"/>
                </a:lnTo>
                <a:lnTo>
                  <a:pt x="2212" y="567"/>
                </a:lnTo>
                <a:lnTo>
                  <a:pt x="2325" y="822"/>
                </a:lnTo>
                <a:lnTo>
                  <a:pt x="2382" y="935"/>
                </a:lnTo>
                <a:lnTo>
                  <a:pt x="2382" y="1077"/>
                </a:lnTo>
                <a:lnTo>
                  <a:pt x="2609" y="1077"/>
                </a:lnTo>
                <a:lnTo>
                  <a:pt x="2835" y="1247"/>
                </a:lnTo>
                <a:lnTo>
                  <a:pt x="2835" y="1304"/>
                </a:lnTo>
                <a:lnTo>
                  <a:pt x="2835" y="1389"/>
                </a:lnTo>
                <a:lnTo>
                  <a:pt x="2665" y="1729"/>
                </a:lnTo>
                <a:lnTo>
                  <a:pt x="2665" y="1786"/>
                </a:lnTo>
                <a:lnTo>
                  <a:pt x="2467" y="2069"/>
                </a:lnTo>
                <a:lnTo>
                  <a:pt x="1928" y="2409"/>
                </a:lnTo>
                <a:lnTo>
                  <a:pt x="1730" y="2466"/>
                </a:lnTo>
                <a:lnTo>
                  <a:pt x="1701" y="2551"/>
                </a:lnTo>
                <a:lnTo>
                  <a:pt x="1616" y="2608"/>
                </a:lnTo>
                <a:lnTo>
                  <a:pt x="1560" y="2608"/>
                </a:lnTo>
                <a:lnTo>
                  <a:pt x="1531" y="2551"/>
                </a:lnTo>
                <a:lnTo>
                  <a:pt x="1503" y="2608"/>
                </a:lnTo>
                <a:lnTo>
                  <a:pt x="1531" y="2693"/>
                </a:lnTo>
                <a:lnTo>
                  <a:pt x="1418" y="2721"/>
                </a:lnTo>
                <a:lnTo>
                  <a:pt x="1333" y="2948"/>
                </a:lnTo>
                <a:lnTo>
                  <a:pt x="1361" y="3033"/>
                </a:lnTo>
                <a:lnTo>
                  <a:pt x="1276" y="3090"/>
                </a:lnTo>
                <a:lnTo>
                  <a:pt x="1191" y="3061"/>
                </a:lnTo>
                <a:lnTo>
                  <a:pt x="1078" y="3061"/>
                </a:lnTo>
                <a:lnTo>
                  <a:pt x="1021" y="3147"/>
                </a:lnTo>
                <a:lnTo>
                  <a:pt x="964" y="3175"/>
                </a:lnTo>
                <a:lnTo>
                  <a:pt x="879" y="3090"/>
                </a:lnTo>
                <a:lnTo>
                  <a:pt x="794" y="3147"/>
                </a:lnTo>
                <a:lnTo>
                  <a:pt x="794" y="3203"/>
                </a:lnTo>
                <a:lnTo>
                  <a:pt x="766" y="3260"/>
                </a:lnTo>
                <a:lnTo>
                  <a:pt x="709" y="3288"/>
                </a:lnTo>
                <a:lnTo>
                  <a:pt x="596" y="3232"/>
                </a:lnTo>
                <a:lnTo>
                  <a:pt x="511" y="3260"/>
                </a:lnTo>
                <a:lnTo>
                  <a:pt x="482" y="3543"/>
                </a:lnTo>
                <a:lnTo>
                  <a:pt x="596" y="3685"/>
                </a:lnTo>
                <a:lnTo>
                  <a:pt x="539" y="3714"/>
                </a:lnTo>
                <a:lnTo>
                  <a:pt x="454" y="3600"/>
                </a:lnTo>
                <a:lnTo>
                  <a:pt x="454" y="3742"/>
                </a:lnTo>
                <a:lnTo>
                  <a:pt x="426" y="3827"/>
                </a:lnTo>
                <a:lnTo>
                  <a:pt x="341" y="3855"/>
                </a:lnTo>
                <a:lnTo>
                  <a:pt x="341" y="3912"/>
                </a:lnTo>
                <a:lnTo>
                  <a:pt x="284" y="3969"/>
                </a:lnTo>
                <a:lnTo>
                  <a:pt x="341" y="4110"/>
                </a:lnTo>
                <a:lnTo>
                  <a:pt x="341" y="4167"/>
                </a:lnTo>
                <a:lnTo>
                  <a:pt x="284" y="4224"/>
                </a:lnTo>
                <a:lnTo>
                  <a:pt x="284" y="4337"/>
                </a:lnTo>
                <a:lnTo>
                  <a:pt x="284" y="4479"/>
                </a:lnTo>
                <a:lnTo>
                  <a:pt x="199" y="4366"/>
                </a:lnTo>
                <a:lnTo>
                  <a:pt x="171" y="4252"/>
                </a:lnTo>
                <a:lnTo>
                  <a:pt x="114" y="4252"/>
                </a:lnTo>
                <a:lnTo>
                  <a:pt x="0" y="4167"/>
                </a:lnTo>
                <a:lnTo>
                  <a:pt x="0" y="4110"/>
                </a:lnTo>
                <a:lnTo>
                  <a:pt x="57" y="4054"/>
                </a:lnTo>
                <a:lnTo>
                  <a:pt x="29" y="3940"/>
                </a:lnTo>
                <a:lnTo>
                  <a:pt x="199" y="3600"/>
                </a:lnTo>
                <a:lnTo>
                  <a:pt x="312" y="3543"/>
                </a:lnTo>
                <a:lnTo>
                  <a:pt x="341" y="3487"/>
                </a:lnTo>
                <a:lnTo>
                  <a:pt x="284" y="3458"/>
                </a:lnTo>
                <a:lnTo>
                  <a:pt x="369" y="3402"/>
                </a:lnTo>
                <a:lnTo>
                  <a:pt x="426" y="3317"/>
                </a:lnTo>
                <a:lnTo>
                  <a:pt x="426" y="3232"/>
                </a:lnTo>
                <a:lnTo>
                  <a:pt x="397" y="3175"/>
                </a:lnTo>
                <a:lnTo>
                  <a:pt x="426" y="3061"/>
                </a:lnTo>
                <a:lnTo>
                  <a:pt x="482" y="3005"/>
                </a:lnTo>
                <a:lnTo>
                  <a:pt x="426" y="2891"/>
                </a:lnTo>
                <a:lnTo>
                  <a:pt x="341" y="2778"/>
                </a:lnTo>
                <a:lnTo>
                  <a:pt x="397" y="2636"/>
                </a:lnTo>
                <a:lnTo>
                  <a:pt x="482" y="2608"/>
                </a:lnTo>
                <a:lnTo>
                  <a:pt x="511" y="2523"/>
                </a:lnTo>
                <a:lnTo>
                  <a:pt x="681" y="2381"/>
                </a:lnTo>
                <a:lnTo>
                  <a:pt x="681" y="2268"/>
                </a:lnTo>
                <a:lnTo>
                  <a:pt x="738" y="2239"/>
                </a:lnTo>
                <a:lnTo>
                  <a:pt x="794" y="2126"/>
                </a:lnTo>
                <a:lnTo>
                  <a:pt x="879" y="2069"/>
                </a:lnTo>
                <a:lnTo>
                  <a:pt x="1049" y="2013"/>
                </a:lnTo>
                <a:lnTo>
                  <a:pt x="1049" y="1899"/>
                </a:lnTo>
                <a:lnTo>
                  <a:pt x="1049" y="1814"/>
                </a:lnTo>
                <a:lnTo>
                  <a:pt x="1163" y="1757"/>
                </a:lnTo>
                <a:lnTo>
                  <a:pt x="1248" y="1786"/>
                </a:lnTo>
                <a:lnTo>
                  <a:pt x="1248" y="1729"/>
                </a:lnTo>
                <a:lnTo>
                  <a:pt x="1390" y="1644"/>
                </a:lnTo>
                <a:lnTo>
                  <a:pt x="1475" y="1644"/>
                </a:lnTo>
                <a:lnTo>
                  <a:pt x="1503" y="1559"/>
                </a:lnTo>
                <a:lnTo>
                  <a:pt x="1418" y="1502"/>
                </a:lnTo>
                <a:lnTo>
                  <a:pt x="1418" y="1332"/>
                </a:lnTo>
                <a:lnTo>
                  <a:pt x="1163" y="1162"/>
                </a:lnTo>
                <a:lnTo>
                  <a:pt x="1163" y="992"/>
                </a:lnTo>
                <a:lnTo>
                  <a:pt x="1248" y="765"/>
                </a:lnTo>
                <a:lnTo>
                  <a:pt x="1219" y="680"/>
                </a:lnTo>
                <a:lnTo>
                  <a:pt x="1219" y="623"/>
                </a:lnTo>
                <a:lnTo>
                  <a:pt x="1361" y="482"/>
                </a:lnTo>
                <a:lnTo>
                  <a:pt x="1475" y="397"/>
                </a:lnTo>
                <a:lnTo>
                  <a:pt x="1531" y="538"/>
                </a:lnTo>
                <a:lnTo>
                  <a:pt x="1616" y="510"/>
                </a:lnTo>
                <a:lnTo>
                  <a:pt x="1645" y="453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41" name="Group 285"/>
          <p:cNvGrpSpPr>
            <a:grpSpLocks/>
          </p:cNvGrpSpPr>
          <p:nvPr/>
        </p:nvGrpSpPr>
        <p:grpSpPr bwMode="auto">
          <a:xfrm>
            <a:off x="1018248" y="257277"/>
            <a:ext cx="3899639" cy="6342506"/>
            <a:chOff x="756" y="205"/>
            <a:chExt cx="4706" cy="7654"/>
          </a:xfrm>
        </p:grpSpPr>
        <p:sp>
          <p:nvSpPr>
            <p:cNvPr id="63" name="Freeform 262"/>
            <p:cNvSpPr>
              <a:spLocks/>
            </p:cNvSpPr>
            <p:nvPr/>
          </p:nvSpPr>
          <p:spPr bwMode="auto">
            <a:xfrm>
              <a:off x="3081" y="4287"/>
              <a:ext cx="2381" cy="1701"/>
            </a:xfrm>
            <a:custGeom>
              <a:avLst/>
              <a:gdLst>
                <a:gd name="T0" fmla="*/ 56 w 2381"/>
                <a:gd name="T1" fmla="*/ 85 h 1701"/>
                <a:gd name="T2" fmla="*/ 28 w 2381"/>
                <a:gd name="T3" fmla="*/ 255 h 1701"/>
                <a:gd name="T4" fmla="*/ 226 w 2381"/>
                <a:gd name="T5" fmla="*/ 482 h 1701"/>
                <a:gd name="T6" fmla="*/ 425 w 2381"/>
                <a:gd name="T7" fmla="*/ 709 h 1701"/>
                <a:gd name="T8" fmla="*/ 397 w 2381"/>
                <a:gd name="T9" fmla="*/ 907 h 1701"/>
                <a:gd name="T10" fmla="*/ 283 w 2381"/>
                <a:gd name="T11" fmla="*/ 964 h 1701"/>
                <a:gd name="T12" fmla="*/ 113 w 2381"/>
                <a:gd name="T13" fmla="*/ 1049 h 1701"/>
                <a:gd name="T14" fmla="*/ 283 w 2381"/>
                <a:gd name="T15" fmla="*/ 1191 h 1701"/>
                <a:gd name="T16" fmla="*/ 283 w 2381"/>
                <a:gd name="T17" fmla="*/ 1361 h 1701"/>
                <a:gd name="T18" fmla="*/ 312 w 2381"/>
                <a:gd name="T19" fmla="*/ 1474 h 1701"/>
                <a:gd name="T20" fmla="*/ 397 w 2381"/>
                <a:gd name="T21" fmla="*/ 1616 h 1701"/>
                <a:gd name="T22" fmla="*/ 482 w 2381"/>
                <a:gd name="T23" fmla="*/ 1701 h 1701"/>
                <a:gd name="T24" fmla="*/ 538 w 2381"/>
                <a:gd name="T25" fmla="*/ 1644 h 1701"/>
                <a:gd name="T26" fmla="*/ 765 w 2381"/>
                <a:gd name="T27" fmla="*/ 1559 h 1701"/>
                <a:gd name="T28" fmla="*/ 907 w 2381"/>
                <a:gd name="T29" fmla="*/ 1276 h 1701"/>
                <a:gd name="T30" fmla="*/ 1105 w 2381"/>
                <a:gd name="T31" fmla="*/ 1361 h 1701"/>
                <a:gd name="T32" fmla="*/ 1190 w 2381"/>
                <a:gd name="T33" fmla="*/ 1361 h 1701"/>
                <a:gd name="T34" fmla="*/ 1360 w 2381"/>
                <a:gd name="T35" fmla="*/ 1446 h 1701"/>
                <a:gd name="T36" fmla="*/ 1474 w 2381"/>
                <a:gd name="T37" fmla="*/ 1503 h 1701"/>
                <a:gd name="T38" fmla="*/ 1531 w 2381"/>
                <a:gd name="T39" fmla="*/ 1531 h 1701"/>
                <a:gd name="T40" fmla="*/ 1701 w 2381"/>
                <a:gd name="T41" fmla="*/ 1644 h 1701"/>
                <a:gd name="T42" fmla="*/ 1786 w 2381"/>
                <a:gd name="T43" fmla="*/ 1701 h 1701"/>
                <a:gd name="T44" fmla="*/ 1956 w 2381"/>
                <a:gd name="T45" fmla="*/ 1673 h 1701"/>
                <a:gd name="T46" fmla="*/ 2154 w 2381"/>
                <a:gd name="T47" fmla="*/ 1701 h 1701"/>
                <a:gd name="T48" fmla="*/ 2183 w 2381"/>
                <a:gd name="T49" fmla="*/ 1588 h 1701"/>
                <a:gd name="T50" fmla="*/ 2239 w 2381"/>
                <a:gd name="T51" fmla="*/ 1333 h 1701"/>
                <a:gd name="T52" fmla="*/ 2324 w 2381"/>
                <a:gd name="T53" fmla="*/ 1191 h 1701"/>
                <a:gd name="T54" fmla="*/ 2324 w 2381"/>
                <a:gd name="T55" fmla="*/ 1106 h 1701"/>
                <a:gd name="T56" fmla="*/ 2324 w 2381"/>
                <a:gd name="T57" fmla="*/ 907 h 1701"/>
                <a:gd name="T58" fmla="*/ 2381 w 2381"/>
                <a:gd name="T59" fmla="*/ 794 h 1701"/>
                <a:gd name="T60" fmla="*/ 2268 w 2381"/>
                <a:gd name="T61" fmla="*/ 709 h 1701"/>
                <a:gd name="T62" fmla="*/ 2324 w 2381"/>
                <a:gd name="T63" fmla="*/ 567 h 1701"/>
                <a:gd name="T64" fmla="*/ 2381 w 2381"/>
                <a:gd name="T65" fmla="*/ 482 h 1701"/>
                <a:gd name="T66" fmla="*/ 2154 w 2381"/>
                <a:gd name="T67" fmla="*/ 312 h 1701"/>
                <a:gd name="T68" fmla="*/ 1956 w 2381"/>
                <a:gd name="T69" fmla="*/ 199 h 1701"/>
                <a:gd name="T70" fmla="*/ 1871 w 2381"/>
                <a:gd name="T71" fmla="*/ 425 h 1701"/>
                <a:gd name="T72" fmla="*/ 1757 w 2381"/>
                <a:gd name="T73" fmla="*/ 737 h 1701"/>
                <a:gd name="T74" fmla="*/ 1587 w 2381"/>
                <a:gd name="T75" fmla="*/ 624 h 1701"/>
                <a:gd name="T76" fmla="*/ 1474 w 2381"/>
                <a:gd name="T77" fmla="*/ 681 h 1701"/>
                <a:gd name="T78" fmla="*/ 1360 w 2381"/>
                <a:gd name="T79" fmla="*/ 510 h 1701"/>
                <a:gd name="T80" fmla="*/ 1049 w 2381"/>
                <a:gd name="T81" fmla="*/ 510 h 1701"/>
                <a:gd name="T82" fmla="*/ 907 w 2381"/>
                <a:gd name="T83" fmla="*/ 510 h 1701"/>
                <a:gd name="T84" fmla="*/ 879 w 2381"/>
                <a:gd name="T85" fmla="*/ 567 h 1701"/>
                <a:gd name="T86" fmla="*/ 793 w 2381"/>
                <a:gd name="T87" fmla="*/ 595 h 1701"/>
                <a:gd name="T88" fmla="*/ 680 w 2381"/>
                <a:gd name="T89" fmla="*/ 539 h 1701"/>
                <a:gd name="T90" fmla="*/ 623 w 2381"/>
                <a:gd name="T91" fmla="*/ 312 h 1701"/>
                <a:gd name="T92" fmla="*/ 482 w 2381"/>
                <a:gd name="T93" fmla="*/ 199 h 1701"/>
                <a:gd name="T94" fmla="*/ 226 w 2381"/>
                <a:gd name="T95" fmla="*/ 85 h 1701"/>
                <a:gd name="T96" fmla="*/ 85 w 2381"/>
                <a:gd name="T97" fmla="*/ 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81" h="1701">
                  <a:moveTo>
                    <a:pt x="85" y="0"/>
                  </a:moveTo>
                  <a:lnTo>
                    <a:pt x="56" y="85"/>
                  </a:lnTo>
                  <a:lnTo>
                    <a:pt x="0" y="114"/>
                  </a:lnTo>
                  <a:lnTo>
                    <a:pt x="28" y="255"/>
                  </a:lnTo>
                  <a:lnTo>
                    <a:pt x="141" y="255"/>
                  </a:lnTo>
                  <a:lnTo>
                    <a:pt x="226" y="482"/>
                  </a:lnTo>
                  <a:lnTo>
                    <a:pt x="453" y="624"/>
                  </a:lnTo>
                  <a:lnTo>
                    <a:pt x="425" y="709"/>
                  </a:lnTo>
                  <a:lnTo>
                    <a:pt x="538" y="766"/>
                  </a:lnTo>
                  <a:lnTo>
                    <a:pt x="397" y="907"/>
                  </a:lnTo>
                  <a:lnTo>
                    <a:pt x="255" y="907"/>
                  </a:lnTo>
                  <a:lnTo>
                    <a:pt x="283" y="964"/>
                  </a:lnTo>
                  <a:lnTo>
                    <a:pt x="141" y="964"/>
                  </a:lnTo>
                  <a:lnTo>
                    <a:pt x="113" y="1049"/>
                  </a:lnTo>
                  <a:lnTo>
                    <a:pt x="255" y="1106"/>
                  </a:lnTo>
                  <a:lnTo>
                    <a:pt x="283" y="1191"/>
                  </a:lnTo>
                  <a:lnTo>
                    <a:pt x="312" y="1219"/>
                  </a:lnTo>
                  <a:lnTo>
                    <a:pt x="283" y="1361"/>
                  </a:lnTo>
                  <a:lnTo>
                    <a:pt x="312" y="1389"/>
                  </a:lnTo>
                  <a:lnTo>
                    <a:pt x="312" y="1474"/>
                  </a:lnTo>
                  <a:lnTo>
                    <a:pt x="340" y="1559"/>
                  </a:lnTo>
                  <a:lnTo>
                    <a:pt x="397" y="1616"/>
                  </a:lnTo>
                  <a:lnTo>
                    <a:pt x="453" y="1616"/>
                  </a:lnTo>
                  <a:lnTo>
                    <a:pt x="482" y="1701"/>
                  </a:lnTo>
                  <a:lnTo>
                    <a:pt x="510" y="1701"/>
                  </a:lnTo>
                  <a:lnTo>
                    <a:pt x="538" y="1644"/>
                  </a:lnTo>
                  <a:lnTo>
                    <a:pt x="652" y="1644"/>
                  </a:lnTo>
                  <a:lnTo>
                    <a:pt x="765" y="1559"/>
                  </a:lnTo>
                  <a:lnTo>
                    <a:pt x="737" y="1304"/>
                  </a:lnTo>
                  <a:lnTo>
                    <a:pt x="907" y="1276"/>
                  </a:lnTo>
                  <a:lnTo>
                    <a:pt x="1020" y="1276"/>
                  </a:lnTo>
                  <a:lnTo>
                    <a:pt x="1105" y="1361"/>
                  </a:lnTo>
                  <a:lnTo>
                    <a:pt x="1162" y="1304"/>
                  </a:lnTo>
                  <a:lnTo>
                    <a:pt x="1190" y="1361"/>
                  </a:lnTo>
                  <a:lnTo>
                    <a:pt x="1275" y="1333"/>
                  </a:lnTo>
                  <a:lnTo>
                    <a:pt x="1360" y="1446"/>
                  </a:lnTo>
                  <a:lnTo>
                    <a:pt x="1417" y="1446"/>
                  </a:lnTo>
                  <a:lnTo>
                    <a:pt x="1474" y="1503"/>
                  </a:lnTo>
                  <a:lnTo>
                    <a:pt x="1474" y="1531"/>
                  </a:lnTo>
                  <a:lnTo>
                    <a:pt x="1531" y="1531"/>
                  </a:lnTo>
                  <a:lnTo>
                    <a:pt x="1644" y="1701"/>
                  </a:lnTo>
                  <a:lnTo>
                    <a:pt x="1701" y="1644"/>
                  </a:lnTo>
                  <a:lnTo>
                    <a:pt x="1757" y="1644"/>
                  </a:lnTo>
                  <a:lnTo>
                    <a:pt x="1786" y="1701"/>
                  </a:lnTo>
                  <a:lnTo>
                    <a:pt x="1871" y="1701"/>
                  </a:lnTo>
                  <a:lnTo>
                    <a:pt x="1956" y="1673"/>
                  </a:lnTo>
                  <a:lnTo>
                    <a:pt x="2098" y="1701"/>
                  </a:lnTo>
                  <a:lnTo>
                    <a:pt x="2154" y="1701"/>
                  </a:lnTo>
                  <a:lnTo>
                    <a:pt x="2211" y="1588"/>
                  </a:lnTo>
                  <a:lnTo>
                    <a:pt x="2183" y="1588"/>
                  </a:lnTo>
                  <a:lnTo>
                    <a:pt x="2154" y="1446"/>
                  </a:lnTo>
                  <a:lnTo>
                    <a:pt x="2239" y="1333"/>
                  </a:lnTo>
                  <a:lnTo>
                    <a:pt x="2324" y="1276"/>
                  </a:lnTo>
                  <a:lnTo>
                    <a:pt x="2324" y="1191"/>
                  </a:lnTo>
                  <a:lnTo>
                    <a:pt x="2268" y="1162"/>
                  </a:lnTo>
                  <a:lnTo>
                    <a:pt x="2324" y="1106"/>
                  </a:lnTo>
                  <a:lnTo>
                    <a:pt x="2296" y="992"/>
                  </a:lnTo>
                  <a:lnTo>
                    <a:pt x="2324" y="907"/>
                  </a:lnTo>
                  <a:lnTo>
                    <a:pt x="2296" y="879"/>
                  </a:lnTo>
                  <a:lnTo>
                    <a:pt x="2381" y="794"/>
                  </a:lnTo>
                  <a:lnTo>
                    <a:pt x="2296" y="766"/>
                  </a:lnTo>
                  <a:lnTo>
                    <a:pt x="2268" y="709"/>
                  </a:lnTo>
                  <a:lnTo>
                    <a:pt x="2324" y="681"/>
                  </a:lnTo>
                  <a:lnTo>
                    <a:pt x="2324" y="567"/>
                  </a:lnTo>
                  <a:lnTo>
                    <a:pt x="2381" y="567"/>
                  </a:lnTo>
                  <a:lnTo>
                    <a:pt x="2381" y="482"/>
                  </a:lnTo>
                  <a:lnTo>
                    <a:pt x="2211" y="284"/>
                  </a:lnTo>
                  <a:lnTo>
                    <a:pt x="2154" y="312"/>
                  </a:lnTo>
                  <a:lnTo>
                    <a:pt x="2098" y="255"/>
                  </a:lnTo>
                  <a:lnTo>
                    <a:pt x="1956" y="199"/>
                  </a:lnTo>
                  <a:lnTo>
                    <a:pt x="1899" y="255"/>
                  </a:lnTo>
                  <a:lnTo>
                    <a:pt x="1871" y="425"/>
                  </a:lnTo>
                  <a:lnTo>
                    <a:pt x="1984" y="567"/>
                  </a:lnTo>
                  <a:lnTo>
                    <a:pt x="1757" y="737"/>
                  </a:lnTo>
                  <a:lnTo>
                    <a:pt x="1616" y="681"/>
                  </a:lnTo>
                  <a:lnTo>
                    <a:pt x="1587" y="624"/>
                  </a:lnTo>
                  <a:lnTo>
                    <a:pt x="1531" y="681"/>
                  </a:lnTo>
                  <a:lnTo>
                    <a:pt x="1474" y="681"/>
                  </a:lnTo>
                  <a:lnTo>
                    <a:pt x="1474" y="624"/>
                  </a:lnTo>
                  <a:lnTo>
                    <a:pt x="1360" y="510"/>
                  </a:lnTo>
                  <a:lnTo>
                    <a:pt x="1247" y="567"/>
                  </a:lnTo>
                  <a:lnTo>
                    <a:pt x="1049" y="510"/>
                  </a:lnTo>
                  <a:lnTo>
                    <a:pt x="992" y="567"/>
                  </a:lnTo>
                  <a:lnTo>
                    <a:pt x="907" y="510"/>
                  </a:lnTo>
                  <a:lnTo>
                    <a:pt x="850" y="510"/>
                  </a:lnTo>
                  <a:lnTo>
                    <a:pt x="879" y="567"/>
                  </a:lnTo>
                  <a:lnTo>
                    <a:pt x="850" y="652"/>
                  </a:lnTo>
                  <a:lnTo>
                    <a:pt x="793" y="595"/>
                  </a:lnTo>
                  <a:lnTo>
                    <a:pt x="680" y="595"/>
                  </a:lnTo>
                  <a:lnTo>
                    <a:pt x="680" y="539"/>
                  </a:lnTo>
                  <a:lnTo>
                    <a:pt x="623" y="454"/>
                  </a:lnTo>
                  <a:lnTo>
                    <a:pt x="623" y="312"/>
                  </a:lnTo>
                  <a:lnTo>
                    <a:pt x="595" y="227"/>
                  </a:lnTo>
                  <a:lnTo>
                    <a:pt x="482" y="199"/>
                  </a:lnTo>
                  <a:lnTo>
                    <a:pt x="453" y="114"/>
                  </a:lnTo>
                  <a:lnTo>
                    <a:pt x="226" y="85"/>
                  </a:lnTo>
                  <a:lnTo>
                    <a:pt x="198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Freeform 263"/>
            <p:cNvSpPr>
              <a:spLocks/>
            </p:cNvSpPr>
            <p:nvPr/>
          </p:nvSpPr>
          <p:spPr bwMode="auto">
            <a:xfrm>
              <a:off x="3166" y="3578"/>
              <a:ext cx="1616" cy="936"/>
            </a:xfrm>
            <a:custGeom>
              <a:avLst/>
              <a:gdLst>
                <a:gd name="T0" fmla="*/ 935 w 1616"/>
                <a:gd name="T1" fmla="*/ 29 h 936"/>
                <a:gd name="T2" fmla="*/ 737 w 1616"/>
                <a:gd name="T3" fmla="*/ 312 h 936"/>
                <a:gd name="T4" fmla="*/ 198 w 1616"/>
                <a:gd name="T5" fmla="*/ 652 h 936"/>
                <a:gd name="T6" fmla="*/ 0 w 1616"/>
                <a:gd name="T7" fmla="*/ 709 h 936"/>
                <a:gd name="T8" fmla="*/ 113 w 1616"/>
                <a:gd name="T9" fmla="*/ 766 h 936"/>
                <a:gd name="T10" fmla="*/ 141 w 1616"/>
                <a:gd name="T11" fmla="*/ 794 h 936"/>
                <a:gd name="T12" fmla="*/ 368 w 1616"/>
                <a:gd name="T13" fmla="*/ 823 h 936"/>
                <a:gd name="T14" fmla="*/ 397 w 1616"/>
                <a:gd name="T15" fmla="*/ 908 h 936"/>
                <a:gd name="T16" fmla="*/ 510 w 1616"/>
                <a:gd name="T17" fmla="*/ 936 h 936"/>
                <a:gd name="T18" fmla="*/ 538 w 1616"/>
                <a:gd name="T19" fmla="*/ 879 h 936"/>
                <a:gd name="T20" fmla="*/ 595 w 1616"/>
                <a:gd name="T21" fmla="*/ 908 h 936"/>
                <a:gd name="T22" fmla="*/ 595 w 1616"/>
                <a:gd name="T23" fmla="*/ 879 h 936"/>
                <a:gd name="T24" fmla="*/ 652 w 1616"/>
                <a:gd name="T25" fmla="*/ 908 h 936"/>
                <a:gd name="T26" fmla="*/ 737 w 1616"/>
                <a:gd name="T27" fmla="*/ 823 h 936"/>
                <a:gd name="T28" fmla="*/ 708 w 1616"/>
                <a:gd name="T29" fmla="*/ 737 h 936"/>
                <a:gd name="T30" fmla="*/ 737 w 1616"/>
                <a:gd name="T31" fmla="*/ 709 h 936"/>
                <a:gd name="T32" fmla="*/ 822 w 1616"/>
                <a:gd name="T33" fmla="*/ 766 h 936"/>
                <a:gd name="T34" fmla="*/ 850 w 1616"/>
                <a:gd name="T35" fmla="*/ 709 h 936"/>
                <a:gd name="T36" fmla="*/ 935 w 1616"/>
                <a:gd name="T37" fmla="*/ 709 h 936"/>
                <a:gd name="T38" fmla="*/ 907 w 1616"/>
                <a:gd name="T39" fmla="*/ 652 h 936"/>
                <a:gd name="T40" fmla="*/ 964 w 1616"/>
                <a:gd name="T41" fmla="*/ 624 h 936"/>
                <a:gd name="T42" fmla="*/ 1077 w 1616"/>
                <a:gd name="T43" fmla="*/ 652 h 936"/>
                <a:gd name="T44" fmla="*/ 1077 w 1616"/>
                <a:gd name="T45" fmla="*/ 596 h 936"/>
                <a:gd name="T46" fmla="*/ 1105 w 1616"/>
                <a:gd name="T47" fmla="*/ 539 h 936"/>
                <a:gd name="T48" fmla="*/ 1190 w 1616"/>
                <a:gd name="T49" fmla="*/ 511 h 936"/>
                <a:gd name="T50" fmla="*/ 1304 w 1616"/>
                <a:gd name="T51" fmla="*/ 369 h 936"/>
                <a:gd name="T52" fmla="*/ 1616 w 1616"/>
                <a:gd name="T53" fmla="*/ 284 h 936"/>
                <a:gd name="T54" fmla="*/ 1616 w 1616"/>
                <a:gd name="T55" fmla="*/ 227 h 936"/>
                <a:gd name="T56" fmla="*/ 1446 w 1616"/>
                <a:gd name="T57" fmla="*/ 57 h 936"/>
                <a:gd name="T58" fmla="*/ 1417 w 1616"/>
                <a:gd name="T59" fmla="*/ 171 h 936"/>
                <a:gd name="T60" fmla="*/ 1361 w 1616"/>
                <a:gd name="T61" fmla="*/ 85 h 936"/>
                <a:gd name="T62" fmla="*/ 1190 w 1616"/>
                <a:gd name="T63" fmla="*/ 0 h 936"/>
                <a:gd name="T64" fmla="*/ 1077 w 1616"/>
                <a:gd name="T65" fmla="*/ 29 h 936"/>
                <a:gd name="T66" fmla="*/ 1020 w 1616"/>
                <a:gd name="T67" fmla="*/ 0 h 936"/>
                <a:gd name="T68" fmla="*/ 935 w 1616"/>
                <a:gd name="T69" fmla="*/ 29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16" h="936">
                  <a:moveTo>
                    <a:pt x="935" y="29"/>
                  </a:moveTo>
                  <a:lnTo>
                    <a:pt x="737" y="312"/>
                  </a:lnTo>
                  <a:lnTo>
                    <a:pt x="198" y="652"/>
                  </a:lnTo>
                  <a:lnTo>
                    <a:pt x="0" y="709"/>
                  </a:lnTo>
                  <a:lnTo>
                    <a:pt x="113" y="766"/>
                  </a:lnTo>
                  <a:lnTo>
                    <a:pt x="141" y="794"/>
                  </a:lnTo>
                  <a:lnTo>
                    <a:pt x="368" y="823"/>
                  </a:lnTo>
                  <a:lnTo>
                    <a:pt x="397" y="908"/>
                  </a:lnTo>
                  <a:lnTo>
                    <a:pt x="510" y="936"/>
                  </a:lnTo>
                  <a:lnTo>
                    <a:pt x="538" y="879"/>
                  </a:lnTo>
                  <a:lnTo>
                    <a:pt x="595" y="908"/>
                  </a:lnTo>
                  <a:lnTo>
                    <a:pt x="595" y="879"/>
                  </a:lnTo>
                  <a:lnTo>
                    <a:pt x="652" y="908"/>
                  </a:lnTo>
                  <a:lnTo>
                    <a:pt x="737" y="823"/>
                  </a:lnTo>
                  <a:lnTo>
                    <a:pt x="708" y="737"/>
                  </a:lnTo>
                  <a:lnTo>
                    <a:pt x="737" y="709"/>
                  </a:lnTo>
                  <a:lnTo>
                    <a:pt x="822" y="766"/>
                  </a:lnTo>
                  <a:lnTo>
                    <a:pt x="850" y="709"/>
                  </a:lnTo>
                  <a:lnTo>
                    <a:pt x="935" y="709"/>
                  </a:lnTo>
                  <a:lnTo>
                    <a:pt x="907" y="652"/>
                  </a:lnTo>
                  <a:lnTo>
                    <a:pt x="964" y="624"/>
                  </a:lnTo>
                  <a:lnTo>
                    <a:pt x="1077" y="652"/>
                  </a:lnTo>
                  <a:lnTo>
                    <a:pt x="1077" y="596"/>
                  </a:lnTo>
                  <a:lnTo>
                    <a:pt x="1105" y="539"/>
                  </a:lnTo>
                  <a:lnTo>
                    <a:pt x="1190" y="511"/>
                  </a:lnTo>
                  <a:lnTo>
                    <a:pt x="1304" y="369"/>
                  </a:lnTo>
                  <a:lnTo>
                    <a:pt x="1616" y="284"/>
                  </a:lnTo>
                  <a:lnTo>
                    <a:pt x="1616" y="227"/>
                  </a:lnTo>
                  <a:lnTo>
                    <a:pt x="1446" y="57"/>
                  </a:lnTo>
                  <a:lnTo>
                    <a:pt x="1417" y="171"/>
                  </a:lnTo>
                  <a:lnTo>
                    <a:pt x="1361" y="85"/>
                  </a:lnTo>
                  <a:lnTo>
                    <a:pt x="1190" y="0"/>
                  </a:lnTo>
                  <a:lnTo>
                    <a:pt x="1077" y="29"/>
                  </a:lnTo>
                  <a:lnTo>
                    <a:pt x="1020" y="0"/>
                  </a:lnTo>
                  <a:lnTo>
                    <a:pt x="935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" name="Freeform 265"/>
            <p:cNvSpPr>
              <a:spLocks/>
            </p:cNvSpPr>
            <p:nvPr/>
          </p:nvSpPr>
          <p:spPr bwMode="auto">
            <a:xfrm>
              <a:off x="4101" y="1424"/>
              <a:ext cx="1333" cy="2381"/>
            </a:xfrm>
            <a:custGeom>
              <a:avLst/>
              <a:gdLst>
                <a:gd name="T0" fmla="*/ 681 w 1333"/>
                <a:gd name="T1" fmla="*/ 2381 h 2381"/>
                <a:gd name="T2" fmla="*/ 511 w 1333"/>
                <a:gd name="T3" fmla="*/ 2211 h 2381"/>
                <a:gd name="T4" fmla="*/ 482 w 1333"/>
                <a:gd name="T5" fmla="*/ 2325 h 2381"/>
                <a:gd name="T6" fmla="*/ 426 w 1333"/>
                <a:gd name="T7" fmla="*/ 2239 h 2381"/>
                <a:gd name="T8" fmla="*/ 255 w 1333"/>
                <a:gd name="T9" fmla="*/ 2154 h 2381"/>
                <a:gd name="T10" fmla="*/ 142 w 1333"/>
                <a:gd name="T11" fmla="*/ 2183 h 2381"/>
                <a:gd name="T12" fmla="*/ 85 w 1333"/>
                <a:gd name="T13" fmla="*/ 2154 h 2381"/>
                <a:gd name="T14" fmla="*/ 0 w 1333"/>
                <a:gd name="T15" fmla="*/ 2183 h 2381"/>
                <a:gd name="T16" fmla="*/ 0 w 1333"/>
                <a:gd name="T17" fmla="*/ 2126 h 2381"/>
                <a:gd name="T18" fmla="*/ 170 w 1333"/>
                <a:gd name="T19" fmla="*/ 1786 h 2381"/>
                <a:gd name="T20" fmla="*/ 170 w 1333"/>
                <a:gd name="T21" fmla="*/ 1729 h 2381"/>
                <a:gd name="T22" fmla="*/ 454 w 1333"/>
                <a:gd name="T23" fmla="*/ 1786 h 2381"/>
                <a:gd name="T24" fmla="*/ 596 w 1333"/>
                <a:gd name="T25" fmla="*/ 1502 h 2381"/>
                <a:gd name="T26" fmla="*/ 567 w 1333"/>
                <a:gd name="T27" fmla="*/ 1304 h 2381"/>
                <a:gd name="T28" fmla="*/ 709 w 1333"/>
                <a:gd name="T29" fmla="*/ 1332 h 2381"/>
                <a:gd name="T30" fmla="*/ 766 w 1333"/>
                <a:gd name="T31" fmla="*/ 1162 h 2381"/>
                <a:gd name="T32" fmla="*/ 681 w 1333"/>
                <a:gd name="T33" fmla="*/ 1105 h 2381"/>
                <a:gd name="T34" fmla="*/ 737 w 1333"/>
                <a:gd name="T35" fmla="*/ 1020 h 2381"/>
                <a:gd name="T36" fmla="*/ 567 w 1333"/>
                <a:gd name="T37" fmla="*/ 765 h 2381"/>
                <a:gd name="T38" fmla="*/ 567 w 1333"/>
                <a:gd name="T39" fmla="*/ 595 h 2381"/>
                <a:gd name="T40" fmla="*/ 652 w 1333"/>
                <a:gd name="T41" fmla="*/ 312 h 2381"/>
                <a:gd name="T42" fmla="*/ 652 w 1333"/>
                <a:gd name="T43" fmla="*/ 170 h 2381"/>
                <a:gd name="T44" fmla="*/ 709 w 1333"/>
                <a:gd name="T45" fmla="*/ 142 h 2381"/>
                <a:gd name="T46" fmla="*/ 737 w 1333"/>
                <a:gd name="T47" fmla="*/ 0 h 2381"/>
                <a:gd name="T48" fmla="*/ 822 w 1333"/>
                <a:gd name="T49" fmla="*/ 0 h 2381"/>
                <a:gd name="T50" fmla="*/ 879 w 1333"/>
                <a:gd name="T51" fmla="*/ 198 h 2381"/>
                <a:gd name="T52" fmla="*/ 1021 w 1333"/>
                <a:gd name="T53" fmla="*/ 227 h 2381"/>
                <a:gd name="T54" fmla="*/ 1049 w 1333"/>
                <a:gd name="T55" fmla="*/ 368 h 2381"/>
                <a:gd name="T56" fmla="*/ 907 w 1333"/>
                <a:gd name="T57" fmla="*/ 567 h 2381"/>
                <a:gd name="T58" fmla="*/ 1049 w 1333"/>
                <a:gd name="T59" fmla="*/ 737 h 2381"/>
                <a:gd name="T60" fmla="*/ 1134 w 1333"/>
                <a:gd name="T61" fmla="*/ 765 h 2381"/>
                <a:gd name="T62" fmla="*/ 1191 w 1333"/>
                <a:gd name="T63" fmla="*/ 907 h 2381"/>
                <a:gd name="T64" fmla="*/ 1191 w 1333"/>
                <a:gd name="T65" fmla="*/ 1020 h 2381"/>
                <a:gd name="T66" fmla="*/ 1134 w 1333"/>
                <a:gd name="T67" fmla="*/ 1049 h 2381"/>
                <a:gd name="T68" fmla="*/ 1134 w 1333"/>
                <a:gd name="T69" fmla="*/ 1105 h 2381"/>
                <a:gd name="T70" fmla="*/ 1078 w 1333"/>
                <a:gd name="T71" fmla="*/ 1162 h 2381"/>
                <a:gd name="T72" fmla="*/ 1163 w 1333"/>
                <a:gd name="T73" fmla="*/ 1247 h 2381"/>
                <a:gd name="T74" fmla="*/ 1191 w 1333"/>
                <a:gd name="T75" fmla="*/ 1304 h 2381"/>
                <a:gd name="T76" fmla="*/ 1333 w 1333"/>
                <a:gd name="T77" fmla="*/ 1417 h 2381"/>
                <a:gd name="T78" fmla="*/ 1219 w 1333"/>
                <a:gd name="T79" fmla="*/ 1559 h 2381"/>
                <a:gd name="T80" fmla="*/ 1106 w 1333"/>
                <a:gd name="T81" fmla="*/ 1587 h 2381"/>
                <a:gd name="T82" fmla="*/ 1106 w 1333"/>
                <a:gd name="T83" fmla="*/ 1644 h 2381"/>
                <a:gd name="T84" fmla="*/ 1078 w 1333"/>
                <a:gd name="T85" fmla="*/ 1672 h 2381"/>
                <a:gd name="T86" fmla="*/ 1078 w 1333"/>
                <a:gd name="T87" fmla="*/ 1729 h 2381"/>
                <a:gd name="T88" fmla="*/ 1163 w 1333"/>
                <a:gd name="T89" fmla="*/ 1729 h 2381"/>
                <a:gd name="T90" fmla="*/ 1163 w 1333"/>
                <a:gd name="T91" fmla="*/ 1786 h 2381"/>
                <a:gd name="T92" fmla="*/ 1106 w 1333"/>
                <a:gd name="T93" fmla="*/ 1928 h 2381"/>
                <a:gd name="T94" fmla="*/ 1078 w 1333"/>
                <a:gd name="T95" fmla="*/ 2069 h 2381"/>
                <a:gd name="T96" fmla="*/ 936 w 1333"/>
                <a:gd name="T97" fmla="*/ 2296 h 2381"/>
                <a:gd name="T98" fmla="*/ 822 w 1333"/>
                <a:gd name="T99" fmla="*/ 2296 h 2381"/>
                <a:gd name="T100" fmla="*/ 681 w 1333"/>
                <a:gd name="T101" fmla="*/ 2381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33" h="2381">
                  <a:moveTo>
                    <a:pt x="681" y="2381"/>
                  </a:moveTo>
                  <a:lnTo>
                    <a:pt x="511" y="2211"/>
                  </a:lnTo>
                  <a:lnTo>
                    <a:pt x="482" y="2325"/>
                  </a:lnTo>
                  <a:lnTo>
                    <a:pt x="426" y="2239"/>
                  </a:lnTo>
                  <a:lnTo>
                    <a:pt x="255" y="2154"/>
                  </a:lnTo>
                  <a:lnTo>
                    <a:pt x="142" y="2183"/>
                  </a:lnTo>
                  <a:lnTo>
                    <a:pt x="85" y="2154"/>
                  </a:lnTo>
                  <a:lnTo>
                    <a:pt x="0" y="2183"/>
                  </a:lnTo>
                  <a:lnTo>
                    <a:pt x="0" y="2126"/>
                  </a:lnTo>
                  <a:lnTo>
                    <a:pt x="170" y="1786"/>
                  </a:lnTo>
                  <a:lnTo>
                    <a:pt x="170" y="1729"/>
                  </a:lnTo>
                  <a:lnTo>
                    <a:pt x="454" y="1786"/>
                  </a:lnTo>
                  <a:lnTo>
                    <a:pt x="596" y="1502"/>
                  </a:lnTo>
                  <a:lnTo>
                    <a:pt x="567" y="1304"/>
                  </a:lnTo>
                  <a:lnTo>
                    <a:pt x="709" y="1332"/>
                  </a:lnTo>
                  <a:lnTo>
                    <a:pt x="766" y="1162"/>
                  </a:lnTo>
                  <a:lnTo>
                    <a:pt x="681" y="1105"/>
                  </a:lnTo>
                  <a:lnTo>
                    <a:pt x="737" y="1020"/>
                  </a:lnTo>
                  <a:lnTo>
                    <a:pt x="567" y="765"/>
                  </a:lnTo>
                  <a:lnTo>
                    <a:pt x="567" y="595"/>
                  </a:lnTo>
                  <a:lnTo>
                    <a:pt x="652" y="312"/>
                  </a:lnTo>
                  <a:lnTo>
                    <a:pt x="652" y="170"/>
                  </a:lnTo>
                  <a:lnTo>
                    <a:pt x="709" y="142"/>
                  </a:lnTo>
                  <a:lnTo>
                    <a:pt x="737" y="0"/>
                  </a:lnTo>
                  <a:lnTo>
                    <a:pt x="822" y="0"/>
                  </a:lnTo>
                  <a:lnTo>
                    <a:pt x="879" y="198"/>
                  </a:lnTo>
                  <a:lnTo>
                    <a:pt x="1021" y="227"/>
                  </a:lnTo>
                  <a:lnTo>
                    <a:pt x="1049" y="368"/>
                  </a:lnTo>
                  <a:lnTo>
                    <a:pt x="907" y="567"/>
                  </a:lnTo>
                  <a:lnTo>
                    <a:pt x="1049" y="737"/>
                  </a:lnTo>
                  <a:lnTo>
                    <a:pt x="1134" y="765"/>
                  </a:lnTo>
                  <a:lnTo>
                    <a:pt x="1191" y="907"/>
                  </a:lnTo>
                  <a:lnTo>
                    <a:pt x="1191" y="1020"/>
                  </a:lnTo>
                  <a:lnTo>
                    <a:pt x="1134" y="1049"/>
                  </a:lnTo>
                  <a:lnTo>
                    <a:pt x="1134" y="1105"/>
                  </a:lnTo>
                  <a:lnTo>
                    <a:pt x="1078" y="1162"/>
                  </a:lnTo>
                  <a:lnTo>
                    <a:pt x="1163" y="1247"/>
                  </a:lnTo>
                  <a:lnTo>
                    <a:pt x="1191" y="1304"/>
                  </a:lnTo>
                  <a:lnTo>
                    <a:pt x="1333" y="1417"/>
                  </a:lnTo>
                  <a:lnTo>
                    <a:pt x="1219" y="1559"/>
                  </a:lnTo>
                  <a:lnTo>
                    <a:pt x="1106" y="1587"/>
                  </a:lnTo>
                  <a:lnTo>
                    <a:pt x="1106" y="1644"/>
                  </a:lnTo>
                  <a:lnTo>
                    <a:pt x="1078" y="1672"/>
                  </a:lnTo>
                  <a:lnTo>
                    <a:pt x="1078" y="1729"/>
                  </a:lnTo>
                  <a:lnTo>
                    <a:pt x="1163" y="1729"/>
                  </a:lnTo>
                  <a:lnTo>
                    <a:pt x="1163" y="1786"/>
                  </a:lnTo>
                  <a:lnTo>
                    <a:pt x="1106" y="1928"/>
                  </a:lnTo>
                  <a:lnTo>
                    <a:pt x="1078" y="2069"/>
                  </a:lnTo>
                  <a:lnTo>
                    <a:pt x="936" y="2296"/>
                  </a:lnTo>
                  <a:lnTo>
                    <a:pt x="822" y="2296"/>
                  </a:lnTo>
                  <a:lnTo>
                    <a:pt x="681" y="23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Freeform 266"/>
            <p:cNvSpPr>
              <a:spLocks/>
            </p:cNvSpPr>
            <p:nvPr/>
          </p:nvSpPr>
          <p:spPr bwMode="auto">
            <a:xfrm>
              <a:off x="3024" y="205"/>
              <a:ext cx="1843" cy="3005"/>
            </a:xfrm>
            <a:custGeom>
              <a:avLst/>
              <a:gdLst>
                <a:gd name="T0" fmla="*/ 57 w 1843"/>
                <a:gd name="T1" fmla="*/ 1446 h 3005"/>
                <a:gd name="T2" fmla="*/ 255 w 1843"/>
                <a:gd name="T3" fmla="*/ 1077 h 3005"/>
                <a:gd name="T4" fmla="*/ 482 w 1843"/>
                <a:gd name="T5" fmla="*/ 1020 h 3005"/>
                <a:gd name="T6" fmla="*/ 454 w 1843"/>
                <a:gd name="T7" fmla="*/ 652 h 3005"/>
                <a:gd name="T8" fmla="*/ 397 w 1843"/>
                <a:gd name="T9" fmla="*/ 368 h 3005"/>
                <a:gd name="T10" fmla="*/ 369 w 1843"/>
                <a:gd name="T11" fmla="*/ 28 h 3005"/>
                <a:gd name="T12" fmla="*/ 482 w 1843"/>
                <a:gd name="T13" fmla="*/ 85 h 3005"/>
                <a:gd name="T14" fmla="*/ 624 w 1843"/>
                <a:gd name="T15" fmla="*/ 28 h 3005"/>
                <a:gd name="T16" fmla="*/ 1021 w 1843"/>
                <a:gd name="T17" fmla="*/ 198 h 3005"/>
                <a:gd name="T18" fmla="*/ 1219 w 1843"/>
                <a:gd name="T19" fmla="*/ 397 h 3005"/>
                <a:gd name="T20" fmla="*/ 1276 w 1843"/>
                <a:gd name="T21" fmla="*/ 538 h 3005"/>
                <a:gd name="T22" fmla="*/ 1389 w 1843"/>
                <a:gd name="T23" fmla="*/ 709 h 3005"/>
                <a:gd name="T24" fmla="*/ 1559 w 1843"/>
                <a:gd name="T25" fmla="*/ 709 h 3005"/>
                <a:gd name="T26" fmla="*/ 1559 w 1843"/>
                <a:gd name="T27" fmla="*/ 992 h 3005"/>
                <a:gd name="T28" fmla="*/ 1531 w 1843"/>
                <a:gd name="T29" fmla="*/ 1304 h 3005"/>
                <a:gd name="T30" fmla="*/ 1559 w 1843"/>
                <a:gd name="T31" fmla="*/ 1304 h 3005"/>
                <a:gd name="T32" fmla="*/ 1673 w 1843"/>
                <a:gd name="T33" fmla="*/ 1361 h 3005"/>
                <a:gd name="T34" fmla="*/ 1729 w 1843"/>
                <a:gd name="T35" fmla="*/ 1531 h 3005"/>
                <a:gd name="T36" fmla="*/ 1644 w 1843"/>
                <a:gd name="T37" fmla="*/ 1984 h 3005"/>
                <a:gd name="T38" fmla="*/ 1758 w 1843"/>
                <a:gd name="T39" fmla="*/ 2324 h 3005"/>
                <a:gd name="T40" fmla="*/ 1786 w 1843"/>
                <a:gd name="T41" fmla="*/ 2551 h 3005"/>
                <a:gd name="T42" fmla="*/ 1673 w 1843"/>
                <a:gd name="T43" fmla="*/ 2721 h 3005"/>
                <a:gd name="T44" fmla="*/ 1247 w 1843"/>
                <a:gd name="T45" fmla="*/ 2948 h 3005"/>
                <a:gd name="T46" fmla="*/ 1021 w 1843"/>
                <a:gd name="T47" fmla="*/ 2693 h 3005"/>
                <a:gd name="T48" fmla="*/ 789 w 1843"/>
                <a:gd name="T49" fmla="*/ 2549 h 3005"/>
                <a:gd name="T50" fmla="*/ 709 w 1843"/>
                <a:gd name="T51" fmla="*/ 2041 h 3005"/>
                <a:gd name="T52" fmla="*/ 652 w 1843"/>
                <a:gd name="T53" fmla="*/ 1729 h 3005"/>
                <a:gd name="T54" fmla="*/ 539 w 1843"/>
                <a:gd name="T55" fmla="*/ 1729 h 3005"/>
                <a:gd name="T56" fmla="*/ 453 w 1843"/>
                <a:gd name="T57" fmla="*/ 1613 h 3005"/>
                <a:gd name="T58" fmla="*/ 340 w 1843"/>
                <a:gd name="T59" fmla="*/ 1928 h 3005"/>
                <a:gd name="T60" fmla="*/ 454 w 1843"/>
                <a:gd name="T61" fmla="*/ 2013 h 3005"/>
                <a:gd name="T62" fmla="*/ 283 w 1843"/>
                <a:gd name="T63" fmla="*/ 2183 h 3005"/>
                <a:gd name="T64" fmla="*/ 312 w 1843"/>
                <a:gd name="T65" fmla="*/ 2069 h 3005"/>
                <a:gd name="T66" fmla="*/ 198 w 1843"/>
                <a:gd name="T67" fmla="*/ 1928 h 3005"/>
                <a:gd name="T68" fmla="*/ 142 w 1843"/>
                <a:gd name="T69" fmla="*/ 1843 h 3005"/>
                <a:gd name="T70" fmla="*/ 0 w 1843"/>
                <a:gd name="T71" fmla="*/ 2098 h 3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43" h="3005">
                  <a:moveTo>
                    <a:pt x="0" y="2098"/>
                  </a:moveTo>
                  <a:lnTo>
                    <a:pt x="57" y="1446"/>
                  </a:lnTo>
                  <a:lnTo>
                    <a:pt x="113" y="992"/>
                  </a:lnTo>
                  <a:lnTo>
                    <a:pt x="255" y="1077"/>
                  </a:lnTo>
                  <a:lnTo>
                    <a:pt x="510" y="1162"/>
                  </a:lnTo>
                  <a:lnTo>
                    <a:pt x="482" y="1020"/>
                  </a:lnTo>
                  <a:lnTo>
                    <a:pt x="567" y="879"/>
                  </a:lnTo>
                  <a:lnTo>
                    <a:pt x="454" y="652"/>
                  </a:lnTo>
                  <a:lnTo>
                    <a:pt x="454" y="595"/>
                  </a:lnTo>
                  <a:lnTo>
                    <a:pt x="397" y="368"/>
                  </a:lnTo>
                  <a:lnTo>
                    <a:pt x="283" y="312"/>
                  </a:lnTo>
                  <a:lnTo>
                    <a:pt x="369" y="28"/>
                  </a:lnTo>
                  <a:lnTo>
                    <a:pt x="454" y="28"/>
                  </a:lnTo>
                  <a:lnTo>
                    <a:pt x="482" y="85"/>
                  </a:lnTo>
                  <a:lnTo>
                    <a:pt x="510" y="0"/>
                  </a:lnTo>
                  <a:lnTo>
                    <a:pt x="624" y="28"/>
                  </a:lnTo>
                  <a:lnTo>
                    <a:pt x="709" y="142"/>
                  </a:lnTo>
                  <a:lnTo>
                    <a:pt x="1021" y="198"/>
                  </a:lnTo>
                  <a:lnTo>
                    <a:pt x="1276" y="340"/>
                  </a:lnTo>
                  <a:lnTo>
                    <a:pt x="1219" y="397"/>
                  </a:lnTo>
                  <a:lnTo>
                    <a:pt x="1304" y="482"/>
                  </a:lnTo>
                  <a:lnTo>
                    <a:pt x="1276" y="538"/>
                  </a:lnTo>
                  <a:lnTo>
                    <a:pt x="1332" y="709"/>
                  </a:lnTo>
                  <a:lnTo>
                    <a:pt x="1389" y="709"/>
                  </a:lnTo>
                  <a:lnTo>
                    <a:pt x="1503" y="652"/>
                  </a:lnTo>
                  <a:lnTo>
                    <a:pt x="1559" y="709"/>
                  </a:lnTo>
                  <a:lnTo>
                    <a:pt x="1531" y="822"/>
                  </a:lnTo>
                  <a:lnTo>
                    <a:pt x="1559" y="992"/>
                  </a:lnTo>
                  <a:lnTo>
                    <a:pt x="1531" y="1219"/>
                  </a:lnTo>
                  <a:lnTo>
                    <a:pt x="1531" y="1304"/>
                  </a:lnTo>
                  <a:lnTo>
                    <a:pt x="1559" y="1361"/>
                  </a:lnTo>
                  <a:lnTo>
                    <a:pt x="1559" y="1304"/>
                  </a:lnTo>
                  <a:lnTo>
                    <a:pt x="1673" y="1276"/>
                  </a:lnTo>
                  <a:lnTo>
                    <a:pt x="1673" y="1361"/>
                  </a:lnTo>
                  <a:lnTo>
                    <a:pt x="1729" y="1389"/>
                  </a:lnTo>
                  <a:lnTo>
                    <a:pt x="1729" y="1531"/>
                  </a:lnTo>
                  <a:lnTo>
                    <a:pt x="1644" y="1814"/>
                  </a:lnTo>
                  <a:lnTo>
                    <a:pt x="1644" y="1984"/>
                  </a:lnTo>
                  <a:lnTo>
                    <a:pt x="1814" y="2239"/>
                  </a:lnTo>
                  <a:lnTo>
                    <a:pt x="1758" y="2324"/>
                  </a:lnTo>
                  <a:lnTo>
                    <a:pt x="1843" y="2381"/>
                  </a:lnTo>
                  <a:lnTo>
                    <a:pt x="1786" y="2551"/>
                  </a:lnTo>
                  <a:lnTo>
                    <a:pt x="1644" y="2523"/>
                  </a:lnTo>
                  <a:lnTo>
                    <a:pt x="1673" y="2721"/>
                  </a:lnTo>
                  <a:lnTo>
                    <a:pt x="1531" y="3005"/>
                  </a:lnTo>
                  <a:lnTo>
                    <a:pt x="1247" y="2948"/>
                  </a:lnTo>
                  <a:lnTo>
                    <a:pt x="1247" y="2863"/>
                  </a:lnTo>
                  <a:lnTo>
                    <a:pt x="1021" y="2693"/>
                  </a:lnTo>
                  <a:lnTo>
                    <a:pt x="794" y="2693"/>
                  </a:lnTo>
                  <a:lnTo>
                    <a:pt x="789" y="2549"/>
                  </a:lnTo>
                  <a:lnTo>
                    <a:pt x="624" y="2183"/>
                  </a:lnTo>
                  <a:lnTo>
                    <a:pt x="709" y="2041"/>
                  </a:lnTo>
                  <a:lnTo>
                    <a:pt x="624" y="1899"/>
                  </a:lnTo>
                  <a:lnTo>
                    <a:pt x="652" y="1729"/>
                  </a:lnTo>
                  <a:lnTo>
                    <a:pt x="595" y="1672"/>
                  </a:lnTo>
                  <a:lnTo>
                    <a:pt x="539" y="1729"/>
                  </a:lnTo>
                  <a:lnTo>
                    <a:pt x="510" y="1616"/>
                  </a:lnTo>
                  <a:lnTo>
                    <a:pt x="453" y="1613"/>
                  </a:lnTo>
                  <a:lnTo>
                    <a:pt x="454" y="1843"/>
                  </a:lnTo>
                  <a:lnTo>
                    <a:pt x="340" y="1928"/>
                  </a:lnTo>
                  <a:lnTo>
                    <a:pt x="397" y="2013"/>
                  </a:lnTo>
                  <a:lnTo>
                    <a:pt x="454" y="2013"/>
                  </a:lnTo>
                  <a:lnTo>
                    <a:pt x="397" y="2211"/>
                  </a:lnTo>
                  <a:lnTo>
                    <a:pt x="283" y="2183"/>
                  </a:lnTo>
                  <a:lnTo>
                    <a:pt x="340" y="2126"/>
                  </a:lnTo>
                  <a:lnTo>
                    <a:pt x="312" y="2069"/>
                  </a:lnTo>
                  <a:lnTo>
                    <a:pt x="227" y="2098"/>
                  </a:lnTo>
                  <a:lnTo>
                    <a:pt x="198" y="1928"/>
                  </a:lnTo>
                  <a:lnTo>
                    <a:pt x="255" y="1843"/>
                  </a:lnTo>
                  <a:lnTo>
                    <a:pt x="142" y="1843"/>
                  </a:lnTo>
                  <a:lnTo>
                    <a:pt x="28" y="2126"/>
                  </a:lnTo>
                  <a:lnTo>
                    <a:pt x="0" y="20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" name="Freeform 267"/>
            <p:cNvSpPr>
              <a:spLocks/>
            </p:cNvSpPr>
            <p:nvPr/>
          </p:nvSpPr>
          <p:spPr bwMode="auto">
            <a:xfrm>
              <a:off x="756" y="1594"/>
              <a:ext cx="2325" cy="2353"/>
            </a:xfrm>
            <a:custGeom>
              <a:avLst/>
              <a:gdLst>
                <a:gd name="T0" fmla="*/ 1729 w 2325"/>
                <a:gd name="T1" fmla="*/ 2240 h 2353"/>
                <a:gd name="T2" fmla="*/ 1843 w 2325"/>
                <a:gd name="T3" fmla="*/ 1984 h 2353"/>
                <a:gd name="T4" fmla="*/ 1928 w 2325"/>
                <a:gd name="T5" fmla="*/ 1956 h 2353"/>
                <a:gd name="T6" fmla="*/ 2155 w 2325"/>
                <a:gd name="T7" fmla="*/ 1871 h 2353"/>
                <a:gd name="T8" fmla="*/ 2098 w 2325"/>
                <a:gd name="T9" fmla="*/ 1729 h 2353"/>
                <a:gd name="T10" fmla="*/ 1843 w 2325"/>
                <a:gd name="T11" fmla="*/ 1389 h 2353"/>
                <a:gd name="T12" fmla="*/ 1928 w 2325"/>
                <a:gd name="T13" fmla="*/ 992 h 2353"/>
                <a:gd name="T14" fmla="*/ 1899 w 2325"/>
                <a:gd name="T15" fmla="*/ 850 h 2353"/>
                <a:gd name="T16" fmla="*/ 2155 w 2325"/>
                <a:gd name="T17" fmla="*/ 624 h 2353"/>
                <a:gd name="T18" fmla="*/ 2296 w 2325"/>
                <a:gd name="T19" fmla="*/ 737 h 2353"/>
                <a:gd name="T20" fmla="*/ 2325 w 2325"/>
                <a:gd name="T21" fmla="*/ 85 h 2353"/>
                <a:gd name="T22" fmla="*/ 2070 w 2325"/>
                <a:gd name="T23" fmla="*/ 113 h 2353"/>
                <a:gd name="T24" fmla="*/ 1786 w 2325"/>
                <a:gd name="T25" fmla="*/ 57 h 2353"/>
                <a:gd name="T26" fmla="*/ 1701 w 2325"/>
                <a:gd name="T27" fmla="*/ 255 h 2353"/>
                <a:gd name="T28" fmla="*/ 1474 w 2325"/>
                <a:gd name="T29" fmla="*/ 454 h 2353"/>
                <a:gd name="T30" fmla="*/ 1361 w 2325"/>
                <a:gd name="T31" fmla="*/ 340 h 2353"/>
                <a:gd name="T32" fmla="*/ 1247 w 2325"/>
                <a:gd name="T33" fmla="*/ 142 h 2353"/>
                <a:gd name="T34" fmla="*/ 1134 w 2325"/>
                <a:gd name="T35" fmla="*/ 368 h 2353"/>
                <a:gd name="T36" fmla="*/ 1077 w 2325"/>
                <a:gd name="T37" fmla="*/ 510 h 2353"/>
                <a:gd name="T38" fmla="*/ 1049 w 2325"/>
                <a:gd name="T39" fmla="*/ 737 h 2353"/>
                <a:gd name="T40" fmla="*/ 1021 w 2325"/>
                <a:gd name="T41" fmla="*/ 879 h 2353"/>
                <a:gd name="T42" fmla="*/ 907 w 2325"/>
                <a:gd name="T43" fmla="*/ 964 h 2353"/>
                <a:gd name="T44" fmla="*/ 851 w 2325"/>
                <a:gd name="T45" fmla="*/ 1134 h 2353"/>
                <a:gd name="T46" fmla="*/ 595 w 2325"/>
                <a:gd name="T47" fmla="*/ 1191 h 2353"/>
                <a:gd name="T48" fmla="*/ 510 w 2325"/>
                <a:gd name="T49" fmla="*/ 1049 h 2353"/>
                <a:gd name="T50" fmla="*/ 425 w 2325"/>
                <a:gd name="T51" fmla="*/ 1049 h 2353"/>
                <a:gd name="T52" fmla="*/ 284 w 2325"/>
                <a:gd name="T53" fmla="*/ 1304 h 2353"/>
                <a:gd name="T54" fmla="*/ 170 w 2325"/>
                <a:gd name="T55" fmla="*/ 1332 h 2353"/>
                <a:gd name="T56" fmla="*/ 0 w 2325"/>
                <a:gd name="T57" fmla="*/ 1531 h 2353"/>
                <a:gd name="T58" fmla="*/ 113 w 2325"/>
                <a:gd name="T59" fmla="*/ 1701 h 2353"/>
                <a:gd name="T60" fmla="*/ 284 w 2325"/>
                <a:gd name="T61" fmla="*/ 1843 h 2353"/>
                <a:gd name="T62" fmla="*/ 397 w 2325"/>
                <a:gd name="T63" fmla="*/ 2098 h 2353"/>
                <a:gd name="T64" fmla="*/ 567 w 2325"/>
                <a:gd name="T65" fmla="*/ 2183 h 2353"/>
                <a:gd name="T66" fmla="*/ 652 w 2325"/>
                <a:gd name="T67" fmla="*/ 2155 h 2353"/>
                <a:gd name="T68" fmla="*/ 822 w 2325"/>
                <a:gd name="T69" fmla="*/ 2155 h 2353"/>
                <a:gd name="T70" fmla="*/ 964 w 2325"/>
                <a:gd name="T71" fmla="*/ 2268 h 2353"/>
                <a:gd name="T72" fmla="*/ 1162 w 2325"/>
                <a:gd name="T73" fmla="*/ 2353 h 2353"/>
                <a:gd name="T74" fmla="*/ 1503 w 2325"/>
                <a:gd name="T75" fmla="*/ 2268 h 2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5" h="2353">
                  <a:moveTo>
                    <a:pt x="1559" y="2296"/>
                  </a:moveTo>
                  <a:lnTo>
                    <a:pt x="1729" y="2240"/>
                  </a:lnTo>
                  <a:lnTo>
                    <a:pt x="1729" y="2041"/>
                  </a:lnTo>
                  <a:lnTo>
                    <a:pt x="1843" y="1984"/>
                  </a:lnTo>
                  <a:lnTo>
                    <a:pt x="1928" y="2013"/>
                  </a:lnTo>
                  <a:lnTo>
                    <a:pt x="1928" y="1956"/>
                  </a:lnTo>
                  <a:lnTo>
                    <a:pt x="2070" y="1871"/>
                  </a:lnTo>
                  <a:lnTo>
                    <a:pt x="2155" y="1871"/>
                  </a:lnTo>
                  <a:lnTo>
                    <a:pt x="2183" y="1786"/>
                  </a:lnTo>
                  <a:lnTo>
                    <a:pt x="2098" y="1729"/>
                  </a:lnTo>
                  <a:lnTo>
                    <a:pt x="2098" y="1559"/>
                  </a:lnTo>
                  <a:lnTo>
                    <a:pt x="1843" y="1389"/>
                  </a:lnTo>
                  <a:lnTo>
                    <a:pt x="1843" y="1219"/>
                  </a:lnTo>
                  <a:lnTo>
                    <a:pt x="1928" y="992"/>
                  </a:lnTo>
                  <a:lnTo>
                    <a:pt x="1899" y="907"/>
                  </a:lnTo>
                  <a:lnTo>
                    <a:pt x="1899" y="850"/>
                  </a:lnTo>
                  <a:lnTo>
                    <a:pt x="2048" y="694"/>
                  </a:lnTo>
                  <a:lnTo>
                    <a:pt x="2155" y="624"/>
                  </a:lnTo>
                  <a:lnTo>
                    <a:pt x="2211" y="765"/>
                  </a:lnTo>
                  <a:lnTo>
                    <a:pt x="2296" y="737"/>
                  </a:lnTo>
                  <a:lnTo>
                    <a:pt x="2268" y="709"/>
                  </a:lnTo>
                  <a:lnTo>
                    <a:pt x="2325" y="85"/>
                  </a:lnTo>
                  <a:lnTo>
                    <a:pt x="2155" y="0"/>
                  </a:lnTo>
                  <a:lnTo>
                    <a:pt x="2070" y="113"/>
                  </a:lnTo>
                  <a:lnTo>
                    <a:pt x="1956" y="28"/>
                  </a:lnTo>
                  <a:lnTo>
                    <a:pt x="1786" y="57"/>
                  </a:lnTo>
                  <a:lnTo>
                    <a:pt x="1814" y="142"/>
                  </a:lnTo>
                  <a:lnTo>
                    <a:pt x="1701" y="255"/>
                  </a:lnTo>
                  <a:lnTo>
                    <a:pt x="1673" y="368"/>
                  </a:lnTo>
                  <a:lnTo>
                    <a:pt x="1474" y="454"/>
                  </a:lnTo>
                  <a:lnTo>
                    <a:pt x="1418" y="340"/>
                  </a:lnTo>
                  <a:lnTo>
                    <a:pt x="1361" y="340"/>
                  </a:lnTo>
                  <a:lnTo>
                    <a:pt x="1304" y="283"/>
                  </a:lnTo>
                  <a:lnTo>
                    <a:pt x="1247" y="142"/>
                  </a:lnTo>
                  <a:lnTo>
                    <a:pt x="1191" y="142"/>
                  </a:lnTo>
                  <a:lnTo>
                    <a:pt x="1134" y="368"/>
                  </a:lnTo>
                  <a:lnTo>
                    <a:pt x="1077" y="425"/>
                  </a:lnTo>
                  <a:lnTo>
                    <a:pt x="1077" y="510"/>
                  </a:lnTo>
                  <a:lnTo>
                    <a:pt x="1049" y="567"/>
                  </a:lnTo>
                  <a:lnTo>
                    <a:pt x="1049" y="737"/>
                  </a:lnTo>
                  <a:lnTo>
                    <a:pt x="964" y="765"/>
                  </a:lnTo>
                  <a:lnTo>
                    <a:pt x="1021" y="879"/>
                  </a:lnTo>
                  <a:lnTo>
                    <a:pt x="992" y="935"/>
                  </a:lnTo>
                  <a:lnTo>
                    <a:pt x="907" y="964"/>
                  </a:lnTo>
                  <a:lnTo>
                    <a:pt x="851" y="1021"/>
                  </a:lnTo>
                  <a:lnTo>
                    <a:pt x="851" y="1134"/>
                  </a:lnTo>
                  <a:lnTo>
                    <a:pt x="652" y="1219"/>
                  </a:lnTo>
                  <a:lnTo>
                    <a:pt x="595" y="1191"/>
                  </a:lnTo>
                  <a:lnTo>
                    <a:pt x="624" y="1077"/>
                  </a:lnTo>
                  <a:lnTo>
                    <a:pt x="510" y="1049"/>
                  </a:lnTo>
                  <a:lnTo>
                    <a:pt x="482" y="1077"/>
                  </a:lnTo>
                  <a:lnTo>
                    <a:pt x="425" y="1049"/>
                  </a:lnTo>
                  <a:lnTo>
                    <a:pt x="340" y="1049"/>
                  </a:lnTo>
                  <a:lnTo>
                    <a:pt x="284" y="1304"/>
                  </a:lnTo>
                  <a:lnTo>
                    <a:pt x="170" y="1276"/>
                  </a:lnTo>
                  <a:lnTo>
                    <a:pt x="170" y="1332"/>
                  </a:lnTo>
                  <a:lnTo>
                    <a:pt x="85" y="1389"/>
                  </a:lnTo>
                  <a:lnTo>
                    <a:pt x="0" y="1531"/>
                  </a:lnTo>
                  <a:lnTo>
                    <a:pt x="0" y="1644"/>
                  </a:lnTo>
                  <a:lnTo>
                    <a:pt x="113" y="1701"/>
                  </a:lnTo>
                  <a:lnTo>
                    <a:pt x="198" y="1843"/>
                  </a:lnTo>
                  <a:lnTo>
                    <a:pt x="284" y="1843"/>
                  </a:lnTo>
                  <a:lnTo>
                    <a:pt x="397" y="2013"/>
                  </a:lnTo>
                  <a:lnTo>
                    <a:pt x="397" y="2098"/>
                  </a:lnTo>
                  <a:lnTo>
                    <a:pt x="454" y="2211"/>
                  </a:lnTo>
                  <a:lnTo>
                    <a:pt x="567" y="2183"/>
                  </a:lnTo>
                  <a:lnTo>
                    <a:pt x="652" y="2098"/>
                  </a:lnTo>
                  <a:lnTo>
                    <a:pt x="652" y="2155"/>
                  </a:lnTo>
                  <a:lnTo>
                    <a:pt x="709" y="2155"/>
                  </a:lnTo>
                  <a:lnTo>
                    <a:pt x="822" y="2155"/>
                  </a:lnTo>
                  <a:lnTo>
                    <a:pt x="964" y="2211"/>
                  </a:lnTo>
                  <a:lnTo>
                    <a:pt x="964" y="2268"/>
                  </a:lnTo>
                  <a:lnTo>
                    <a:pt x="1077" y="2353"/>
                  </a:lnTo>
                  <a:lnTo>
                    <a:pt x="1162" y="2353"/>
                  </a:lnTo>
                  <a:lnTo>
                    <a:pt x="1332" y="2211"/>
                  </a:lnTo>
                  <a:lnTo>
                    <a:pt x="1503" y="2268"/>
                  </a:lnTo>
                  <a:lnTo>
                    <a:pt x="1559" y="229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" name="Freeform 268"/>
            <p:cNvSpPr>
              <a:spLocks/>
            </p:cNvSpPr>
            <p:nvPr/>
          </p:nvSpPr>
          <p:spPr bwMode="auto">
            <a:xfrm>
              <a:off x="1096" y="3749"/>
              <a:ext cx="1559" cy="3458"/>
            </a:xfrm>
            <a:custGeom>
              <a:avLst/>
              <a:gdLst>
                <a:gd name="T0" fmla="*/ 482 w 1559"/>
                <a:gd name="T1" fmla="*/ 0 h 3458"/>
                <a:gd name="T2" fmla="*/ 626 w 1559"/>
                <a:gd name="T3" fmla="*/ 112 h 3458"/>
                <a:gd name="T4" fmla="*/ 794 w 1559"/>
                <a:gd name="T5" fmla="*/ 198 h 3458"/>
                <a:gd name="T6" fmla="*/ 1163 w 1559"/>
                <a:gd name="T7" fmla="*/ 113 h 3458"/>
                <a:gd name="T8" fmla="*/ 1130 w 1559"/>
                <a:gd name="T9" fmla="*/ 193 h 3458"/>
                <a:gd name="T10" fmla="*/ 1021 w 1559"/>
                <a:gd name="T11" fmla="*/ 340 h 3458"/>
                <a:gd name="T12" fmla="*/ 851 w 1559"/>
                <a:gd name="T13" fmla="*/ 595 h 3458"/>
                <a:gd name="T14" fmla="*/ 737 w 1559"/>
                <a:gd name="T15" fmla="*/ 708 h 3458"/>
                <a:gd name="T16" fmla="*/ 766 w 1559"/>
                <a:gd name="T17" fmla="*/ 963 h 3458"/>
                <a:gd name="T18" fmla="*/ 767 w 1559"/>
                <a:gd name="T19" fmla="*/ 1129 h 3458"/>
                <a:gd name="T20" fmla="*/ 761 w 1559"/>
                <a:gd name="T21" fmla="*/ 1303 h 3458"/>
                <a:gd name="T22" fmla="*/ 704 w 1559"/>
                <a:gd name="T23" fmla="*/ 1474 h 3458"/>
                <a:gd name="T24" fmla="*/ 683 w 1559"/>
                <a:gd name="T25" fmla="*/ 1555 h 3458"/>
                <a:gd name="T26" fmla="*/ 536 w 1559"/>
                <a:gd name="T27" fmla="*/ 1669 h 3458"/>
                <a:gd name="T28" fmla="*/ 392 w 1559"/>
                <a:gd name="T29" fmla="*/ 2128 h 3458"/>
                <a:gd name="T30" fmla="*/ 335 w 1559"/>
                <a:gd name="T31" fmla="*/ 2239 h 3458"/>
                <a:gd name="T32" fmla="*/ 512 w 1559"/>
                <a:gd name="T33" fmla="*/ 2329 h 3458"/>
                <a:gd name="T34" fmla="*/ 623 w 1559"/>
                <a:gd name="T35" fmla="*/ 2554 h 3458"/>
                <a:gd name="T36" fmla="*/ 851 w 1559"/>
                <a:gd name="T37" fmla="*/ 2409 h 3458"/>
                <a:gd name="T38" fmla="*/ 1106 w 1559"/>
                <a:gd name="T39" fmla="*/ 2494 h 3458"/>
                <a:gd name="T40" fmla="*/ 1219 w 1559"/>
                <a:gd name="T41" fmla="*/ 2551 h 3458"/>
                <a:gd name="T42" fmla="*/ 1361 w 1559"/>
                <a:gd name="T43" fmla="*/ 2693 h 3458"/>
                <a:gd name="T44" fmla="*/ 1418 w 1559"/>
                <a:gd name="T45" fmla="*/ 2863 h 3458"/>
                <a:gd name="T46" fmla="*/ 1559 w 1559"/>
                <a:gd name="T47" fmla="*/ 2948 h 3458"/>
                <a:gd name="T48" fmla="*/ 1361 w 1559"/>
                <a:gd name="T49" fmla="*/ 3033 h 3458"/>
                <a:gd name="T50" fmla="*/ 1191 w 1559"/>
                <a:gd name="T51" fmla="*/ 3316 h 3458"/>
                <a:gd name="T52" fmla="*/ 1049 w 1559"/>
                <a:gd name="T53" fmla="*/ 3373 h 3458"/>
                <a:gd name="T54" fmla="*/ 879 w 1559"/>
                <a:gd name="T55" fmla="*/ 3260 h 3458"/>
                <a:gd name="T56" fmla="*/ 681 w 1559"/>
                <a:gd name="T57" fmla="*/ 3345 h 3458"/>
                <a:gd name="T58" fmla="*/ 539 w 1559"/>
                <a:gd name="T59" fmla="*/ 3458 h 3458"/>
                <a:gd name="T60" fmla="*/ 482 w 1559"/>
                <a:gd name="T61" fmla="*/ 3345 h 3458"/>
                <a:gd name="T62" fmla="*/ 312 w 1559"/>
                <a:gd name="T63" fmla="*/ 3175 h 3458"/>
                <a:gd name="T64" fmla="*/ 369 w 1559"/>
                <a:gd name="T65" fmla="*/ 2976 h 3458"/>
                <a:gd name="T66" fmla="*/ 425 w 1559"/>
                <a:gd name="T67" fmla="*/ 2778 h 3458"/>
                <a:gd name="T68" fmla="*/ 284 w 1559"/>
                <a:gd name="T69" fmla="*/ 2523 h 3458"/>
                <a:gd name="T70" fmla="*/ 227 w 1559"/>
                <a:gd name="T71" fmla="*/ 2438 h 3458"/>
                <a:gd name="T72" fmla="*/ 142 w 1559"/>
                <a:gd name="T73" fmla="*/ 2381 h 3458"/>
                <a:gd name="T74" fmla="*/ 57 w 1559"/>
                <a:gd name="T75" fmla="*/ 2296 h 3458"/>
                <a:gd name="T76" fmla="*/ 142 w 1559"/>
                <a:gd name="T77" fmla="*/ 2182 h 3458"/>
                <a:gd name="T78" fmla="*/ 85 w 1559"/>
                <a:gd name="T79" fmla="*/ 2126 h 3458"/>
                <a:gd name="T80" fmla="*/ 0 w 1559"/>
                <a:gd name="T81" fmla="*/ 1984 h 3458"/>
                <a:gd name="T82" fmla="*/ 142 w 1559"/>
                <a:gd name="T83" fmla="*/ 1757 h 3458"/>
                <a:gd name="T84" fmla="*/ 114 w 1559"/>
                <a:gd name="T85" fmla="*/ 1615 h 3458"/>
                <a:gd name="T86" fmla="*/ 227 w 1559"/>
                <a:gd name="T87" fmla="*/ 1190 h 3458"/>
                <a:gd name="T88" fmla="*/ 227 w 1559"/>
                <a:gd name="T89" fmla="*/ 1020 h 3458"/>
                <a:gd name="T90" fmla="*/ 142 w 1559"/>
                <a:gd name="T91" fmla="*/ 765 h 3458"/>
                <a:gd name="T92" fmla="*/ 170 w 1559"/>
                <a:gd name="T93" fmla="*/ 481 h 3458"/>
                <a:gd name="T94" fmla="*/ 227 w 1559"/>
                <a:gd name="T95" fmla="*/ 255 h 3458"/>
                <a:gd name="T96" fmla="*/ 312 w 1559"/>
                <a:gd name="T97" fmla="*/ 0 h 3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59" h="3458">
                  <a:moveTo>
                    <a:pt x="312" y="0"/>
                  </a:moveTo>
                  <a:lnTo>
                    <a:pt x="482" y="0"/>
                  </a:lnTo>
                  <a:lnTo>
                    <a:pt x="624" y="56"/>
                  </a:lnTo>
                  <a:lnTo>
                    <a:pt x="626" y="112"/>
                  </a:lnTo>
                  <a:lnTo>
                    <a:pt x="737" y="198"/>
                  </a:lnTo>
                  <a:lnTo>
                    <a:pt x="794" y="198"/>
                  </a:lnTo>
                  <a:lnTo>
                    <a:pt x="992" y="56"/>
                  </a:lnTo>
                  <a:lnTo>
                    <a:pt x="1163" y="113"/>
                  </a:lnTo>
                  <a:lnTo>
                    <a:pt x="1219" y="141"/>
                  </a:lnTo>
                  <a:lnTo>
                    <a:pt x="1130" y="193"/>
                  </a:lnTo>
                  <a:lnTo>
                    <a:pt x="1078" y="311"/>
                  </a:lnTo>
                  <a:lnTo>
                    <a:pt x="1021" y="340"/>
                  </a:lnTo>
                  <a:lnTo>
                    <a:pt x="1021" y="453"/>
                  </a:lnTo>
                  <a:lnTo>
                    <a:pt x="851" y="595"/>
                  </a:lnTo>
                  <a:lnTo>
                    <a:pt x="821" y="676"/>
                  </a:lnTo>
                  <a:lnTo>
                    <a:pt x="737" y="708"/>
                  </a:lnTo>
                  <a:lnTo>
                    <a:pt x="681" y="850"/>
                  </a:lnTo>
                  <a:lnTo>
                    <a:pt x="766" y="963"/>
                  </a:lnTo>
                  <a:lnTo>
                    <a:pt x="822" y="1077"/>
                  </a:lnTo>
                  <a:lnTo>
                    <a:pt x="767" y="1129"/>
                  </a:lnTo>
                  <a:lnTo>
                    <a:pt x="734" y="1246"/>
                  </a:lnTo>
                  <a:lnTo>
                    <a:pt x="761" y="1303"/>
                  </a:lnTo>
                  <a:lnTo>
                    <a:pt x="764" y="1387"/>
                  </a:lnTo>
                  <a:lnTo>
                    <a:pt x="704" y="1474"/>
                  </a:lnTo>
                  <a:lnTo>
                    <a:pt x="626" y="1525"/>
                  </a:lnTo>
                  <a:lnTo>
                    <a:pt x="683" y="1555"/>
                  </a:lnTo>
                  <a:lnTo>
                    <a:pt x="653" y="1612"/>
                  </a:lnTo>
                  <a:lnTo>
                    <a:pt x="536" y="1669"/>
                  </a:lnTo>
                  <a:lnTo>
                    <a:pt x="365" y="2008"/>
                  </a:lnTo>
                  <a:lnTo>
                    <a:pt x="392" y="2128"/>
                  </a:lnTo>
                  <a:lnTo>
                    <a:pt x="341" y="2173"/>
                  </a:lnTo>
                  <a:lnTo>
                    <a:pt x="335" y="2239"/>
                  </a:lnTo>
                  <a:lnTo>
                    <a:pt x="446" y="2317"/>
                  </a:lnTo>
                  <a:lnTo>
                    <a:pt x="512" y="2329"/>
                  </a:lnTo>
                  <a:lnTo>
                    <a:pt x="536" y="2437"/>
                  </a:lnTo>
                  <a:lnTo>
                    <a:pt x="623" y="2554"/>
                  </a:lnTo>
                  <a:lnTo>
                    <a:pt x="624" y="2409"/>
                  </a:lnTo>
                  <a:lnTo>
                    <a:pt x="851" y="2409"/>
                  </a:lnTo>
                  <a:lnTo>
                    <a:pt x="964" y="2579"/>
                  </a:lnTo>
                  <a:lnTo>
                    <a:pt x="1106" y="2494"/>
                  </a:lnTo>
                  <a:lnTo>
                    <a:pt x="1134" y="2551"/>
                  </a:lnTo>
                  <a:lnTo>
                    <a:pt x="1219" y="2551"/>
                  </a:lnTo>
                  <a:lnTo>
                    <a:pt x="1333" y="2579"/>
                  </a:lnTo>
                  <a:lnTo>
                    <a:pt x="1361" y="2693"/>
                  </a:lnTo>
                  <a:lnTo>
                    <a:pt x="1276" y="2693"/>
                  </a:lnTo>
                  <a:lnTo>
                    <a:pt x="1418" y="2863"/>
                  </a:lnTo>
                  <a:lnTo>
                    <a:pt x="1474" y="2863"/>
                  </a:lnTo>
                  <a:lnTo>
                    <a:pt x="1559" y="2948"/>
                  </a:lnTo>
                  <a:lnTo>
                    <a:pt x="1559" y="3005"/>
                  </a:lnTo>
                  <a:lnTo>
                    <a:pt x="1361" y="3033"/>
                  </a:lnTo>
                  <a:lnTo>
                    <a:pt x="1248" y="3118"/>
                  </a:lnTo>
                  <a:lnTo>
                    <a:pt x="1191" y="3316"/>
                  </a:lnTo>
                  <a:lnTo>
                    <a:pt x="1078" y="3260"/>
                  </a:lnTo>
                  <a:lnTo>
                    <a:pt x="1049" y="3373"/>
                  </a:lnTo>
                  <a:lnTo>
                    <a:pt x="879" y="3373"/>
                  </a:lnTo>
                  <a:lnTo>
                    <a:pt x="879" y="3260"/>
                  </a:lnTo>
                  <a:lnTo>
                    <a:pt x="794" y="3345"/>
                  </a:lnTo>
                  <a:lnTo>
                    <a:pt x="681" y="3345"/>
                  </a:lnTo>
                  <a:lnTo>
                    <a:pt x="652" y="3401"/>
                  </a:lnTo>
                  <a:lnTo>
                    <a:pt x="539" y="3458"/>
                  </a:lnTo>
                  <a:lnTo>
                    <a:pt x="482" y="3401"/>
                  </a:lnTo>
                  <a:lnTo>
                    <a:pt x="482" y="3345"/>
                  </a:lnTo>
                  <a:lnTo>
                    <a:pt x="369" y="3316"/>
                  </a:lnTo>
                  <a:lnTo>
                    <a:pt x="312" y="3175"/>
                  </a:lnTo>
                  <a:lnTo>
                    <a:pt x="369" y="3146"/>
                  </a:lnTo>
                  <a:lnTo>
                    <a:pt x="369" y="2976"/>
                  </a:lnTo>
                  <a:lnTo>
                    <a:pt x="425" y="2948"/>
                  </a:lnTo>
                  <a:lnTo>
                    <a:pt x="425" y="2778"/>
                  </a:lnTo>
                  <a:lnTo>
                    <a:pt x="284" y="2664"/>
                  </a:lnTo>
                  <a:lnTo>
                    <a:pt x="284" y="2523"/>
                  </a:lnTo>
                  <a:lnTo>
                    <a:pt x="227" y="2523"/>
                  </a:lnTo>
                  <a:lnTo>
                    <a:pt x="227" y="2438"/>
                  </a:lnTo>
                  <a:lnTo>
                    <a:pt x="57" y="2438"/>
                  </a:lnTo>
                  <a:lnTo>
                    <a:pt x="142" y="2381"/>
                  </a:lnTo>
                  <a:lnTo>
                    <a:pt x="114" y="2324"/>
                  </a:lnTo>
                  <a:lnTo>
                    <a:pt x="57" y="2296"/>
                  </a:lnTo>
                  <a:lnTo>
                    <a:pt x="142" y="2239"/>
                  </a:lnTo>
                  <a:lnTo>
                    <a:pt x="142" y="2182"/>
                  </a:lnTo>
                  <a:lnTo>
                    <a:pt x="85" y="2182"/>
                  </a:lnTo>
                  <a:lnTo>
                    <a:pt x="85" y="2126"/>
                  </a:lnTo>
                  <a:lnTo>
                    <a:pt x="0" y="2041"/>
                  </a:lnTo>
                  <a:lnTo>
                    <a:pt x="0" y="1984"/>
                  </a:lnTo>
                  <a:lnTo>
                    <a:pt x="114" y="1927"/>
                  </a:lnTo>
                  <a:lnTo>
                    <a:pt x="142" y="1757"/>
                  </a:lnTo>
                  <a:lnTo>
                    <a:pt x="170" y="1700"/>
                  </a:lnTo>
                  <a:lnTo>
                    <a:pt x="114" y="1615"/>
                  </a:lnTo>
                  <a:lnTo>
                    <a:pt x="284" y="1247"/>
                  </a:lnTo>
                  <a:lnTo>
                    <a:pt x="227" y="1190"/>
                  </a:lnTo>
                  <a:lnTo>
                    <a:pt x="284" y="1048"/>
                  </a:lnTo>
                  <a:lnTo>
                    <a:pt x="227" y="1020"/>
                  </a:lnTo>
                  <a:lnTo>
                    <a:pt x="170" y="822"/>
                  </a:lnTo>
                  <a:lnTo>
                    <a:pt x="142" y="765"/>
                  </a:lnTo>
                  <a:lnTo>
                    <a:pt x="85" y="481"/>
                  </a:lnTo>
                  <a:lnTo>
                    <a:pt x="170" y="481"/>
                  </a:lnTo>
                  <a:lnTo>
                    <a:pt x="142" y="340"/>
                  </a:lnTo>
                  <a:lnTo>
                    <a:pt x="227" y="255"/>
                  </a:lnTo>
                  <a:lnTo>
                    <a:pt x="170" y="141"/>
                  </a:lnTo>
                  <a:lnTo>
                    <a:pt x="31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Freeform 269"/>
            <p:cNvSpPr>
              <a:spLocks/>
            </p:cNvSpPr>
            <p:nvPr/>
          </p:nvSpPr>
          <p:spPr bwMode="auto">
            <a:xfrm>
              <a:off x="3818" y="4287"/>
              <a:ext cx="312" cy="369"/>
            </a:xfrm>
            <a:custGeom>
              <a:avLst/>
              <a:gdLst>
                <a:gd name="T0" fmla="*/ 170 w 312"/>
                <a:gd name="T1" fmla="*/ 57 h 369"/>
                <a:gd name="T2" fmla="*/ 85 w 312"/>
                <a:gd name="T3" fmla="*/ 0 h 369"/>
                <a:gd name="T4" fmla="*/ 56 w 312"/>
                <a:gd name="T5" fmla="*/ 28 h 369"/>
                <a:gd name="T6" fmla="*/ 85 w 312"/>
                <a:gd name="T7" fmla="*/ 114 h 369"/>
                <a:gd name="T8" fmla="*/ 0 w 312"/>
                <a:gd name="T9" fmla="*/ 199 h 369"/>
                <a:gd name="T10" fmla="*/ 56 w 312"/>
                <a:gd name="T11" fmla="*/ 255 h 369"/>
                <a:gd name="T12" fmla="*/ 85 w 312"/>
                <a:gd name="T13" fmla="*/ 255 h 369"/>
                <a:gd name="T14" fmla="*/ 113 w 312"/>
                <a:gd name="T15" fmla="*/ 340 h 369"/>
                <a:gd name="T16" fmla="*/ 170 w 312"/>
                <a:gd name="T17" fmla="*/ 369 h 369"/>
                <a:gd name="T18" fmla="*/ 170 w 312"/>
                <a:gd name="T19" fmla="*/ 312 h 369"/>
                <a:gd name="T20" fmla="*/ 142 w 312"/>
                <a:gd name="T21" fmla="*/ 284 h 369"/>
                <a:gd name="T22" fmla="*/ 142 w 312"/>
                <a:gd name="T23" fmla="*/ 170 h 369"/>
                <a:gd name="T24" fmla="*/ 198 w 312"/>
                <a:gd name="T25" fmla="*/ 227 h 369"/>
                <a:gd name="T26" fmla="*/ 312 w 312"/>
                <a:gd name="T27" fmla="*/ 255 h 369"/>
                <a:gd name="T28" fmla="*/ 312 w 312"/>
                <a:gd name="T29" fmla="*/ 199 h 369"/>
                <a:gd name="T30" fmla="*/ 255 w 312"/>
                <a:gd name="T31" fmla="*/ 199 h 369"/>
                <a:gd name="T32" fmla="*/ 198 w 312"/>
                <a:gd name="T33" fmla="*/ 142 h 369"/>
                <a:gd name="T34" fmla="*/ 227 w 312"/>
                <a:gd name="T35" fmla="*/ 85 h 369"/>
                <a:gd name="T36" fmla="*/ 170 w 312"/>
                <a:gd name="T37" fmla="*/ 5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2" h="369">
                  <a:moveTo>
                    <a:pt x="170" y="57"/>
                  </a:moveTo>
                  <a:lnTo>
                    <a:pt x="85" y="0"/>
                  </a:lnTo>
                  <a:lnTo>
                    <a:pt x="56" y="28"/>
                  </a:lnTo>
                  <a:lnTo>
                    <a:pt x="85" y="114"/>
                  </a:lnTo>
                  <a:lnTo>
                    <a:pt x="0" y="199"/>
                  </a:lnTo>
                  <a:lnTo>
                    <a:pt x="56" y="255"/>
                  </a:lnTo>
                  <a:lnTo>
                    <a:pt x="85" y="255"/>
                  </a:lnTo>
                  <a:lnTo>
                    <a:pt x="113" y="340"/>
                  </a:lnTo>
                  <a:lnTo>
                    <a:pt x="170" y="369"/>
                  </a:lnTo>
                  <a:lnTo>
                    <a:pt x="170" y="312"/>
                  </a:lnTo>
                  <a:lnTo>
                    <a:pt x="142" y="284"/>
                  </a:lnTo>
                  <a:lnTo>
                    <a:pt x="142" y="170"/>
                  </a:lnTo>
                  <a:lnTo>
                    <a:pt x="198" y="227"/>
                  </a:lnTo>
                  <a:lnTo>
                    <a:pt x="312" y="255"/>
                  </a:lnTo>
                  <a:lnTo>
                    <a:pt x="312" y="199"/>
                  </a:lnTo>
                  <a:lnTo>
                    <a:pt x="255" y="199"/>
                  </a:lnTo>
                  <a:lnTo>
                    <a:pt x="198" y="142"/>
                  </a:lnTo>
                  <a:lnTo>
                    <a:pt x="227" y="85"/>
                  </a:lnTo>
                  <a:lnTo>
                    <a:pt x="17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Freeform 270"/>
            <p:cNvSpPr>
              <a:spLocks/>
            </p:cNvSpPr>
            <p:nvPr/>
          </p:nvSpPr>
          <p:spPr bwMode="auto">
            <a:xfrm>
              <a:off x="3988" y="4202"/>
              <a:ext cx="368" cy="425"/>
            </a:xfrm>
            <a:custGeom>
              <a:avLst/>
              <a:gdLst>
                <a:gd name="T0" fmla="*/ 142 w 368"/>
                <a:gd name="T1" fmla="*/ 340 h 425"/>
                <a:gd name="T2" fmla="*/ 142 w 368"/>
                <a:gd name="T3" fmla="*/ 284 h 425"/>
                <a:gd name="T4" fmla="*/ 85 w 368"/>
                <a:gd name="T5" fmla="*/ 284 h 425"/>
                <a:gd name="T6" fmla="*/ 28 w 368"/>
                <a:gd name="T7" fmla="*/ 227 h 425"/>
                <a:gd name="T8" fmla="*/ 57 w 368"/>
                <a:gd name="T9" fmla="*/ 170 h 425"/>
                <a:gd name="T10" fmla="*/ 0 w 368"/>
                <a:gd name="T11" fmla="*/ 142 h 425"/>
                <a:gd name="T12" fmla="*/ 28 w 368"/>
                <a:gd name="T13" fmla="*/ 85 h 425"/>
                <a:gd name="T14" fmla="*/ 113 w 368"/>
                <a:gd name="T15" fmla="*/ 85 h 425"/>
                <a:gd name="T16" fmla="*/ 85 w 368"/>
                <a:gd name="T17" fmla="*/ 28 h 425"/>
                <a:gd name="T18" fmla="*/ 142 w 368"/>
                <a:gd name="T19" fmla="*/ 0 h 425"/>
                <a:gd name="T20" fmla="*/ 340 w 368"/>
                <a:gd name="T21" fmla="*/ 227 h 425"/>
                <a:gd name="T22" fmla="*/ 368 w 368"/>
                <a:gd name="T23" fmla="*/ 397 h 425"/>
                <a:gd name="T24" fmla="*/ 283 w 368"/>
                <a:gd name="T25" fmla="*/ 425 h 425"/>
                <a:gd name="T26" fmla="*/ 227 w 368"/>
                <a:gd name="T27" fmla="*/ 369 h 425"/>
                <a:gd name="T28" fmla="*/ 142 w 368"/>
                <a:gd name="T29" fmla="*/ 34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8" h="425">
                  <a:moveTo>
                    <a:pt x="142" y="340"/>
                  </a:moveTo>
                  <a:lnTo>
                    <a:pt x="142" y="284"/>
                  </a:lnTo>
                  <a:lnTo>
                    <a:pt x="85" y="284"/>
                  </a:lnTo>
                  <a:lnTo>
                    <a:pt x="28" y="227"/>
                  </a:lnTo>
                  <a:lnTo>
                    <a:pt x="57" y="170"/>
                  </a:lnTo>
                  <a:lnTo>
                    <a:pt x="0" y="142"/>
                  </a:lnTo>
                  <a:lnTo>
                    <a:pt x="28" y="85"/>
                  </a:lnTo>
                  <a:lnTo>
                    <a:pt x="113" y="85"/>
                  </a:lnTo>
                  <a:lnTo>
                    <a:pt x="85" y="28"/>
                  </a:lnTo>
                  <a:lnTo>
                    <a:pt x="142" y="0"/>
                  </a:lnTo>
                  <a:lnTo>
                    <a:pt x="340" y="227"/>
                  </a:lnTo>
                  <a:lnTo>
                    <a:pt x="368" y="397"/>
                  </a:lnTo>
                  <a:lnTo>
                    <a:pt x="283" y="425"/>
                  </a:lnTo>
                  <a:lnTo>
                    <a:pt x="227" y="369"/>
                  </a:lnTo>
                  <a:lnTo>
                    <a:pt x="142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" name="Freeform 272"/>
            <p:cNvSpPr>
              <a:spLocks/>
            </p:cNvSpPr>
            <p:nvPr/>
          </p:nvSpPr>
          <p:spPr bwMode="auto">
            <a:xfrm>
              <a:off x="3676" y="4457"/>
              <a:ext cx="992" cy="511"/>
            </a:xfrm>
            <a:custGeom>
              <a:avLst/>
              <a:gdLst>
                <a:gd name="T0" fmla="*/ 992 w 992"/>
                <a:gd name="T1" fmla="*/ 454 h 511"/>
                <a:gd name="T2" fmla="*/ 936 w 992"/>
                <a:gd name="T3" fmla="*/ 511 h 511"/>
                <a:gd name="T4" fmla="*/ 879 w 992"/>
                <a:gd name="T5" fmla="*/ 511 h 511"/>
                <a:gd name="T6" fmla="*/ 879 w 992"/>
                <a:gd name="T7" fmla="*/ 454 h 511"/>
                <a:gd name="T8" fmla="*/ 765 w 992"/>
                <a:gd name="T9" fmla="*/ 340 h 511"/>
                <a:gd name="T10" fmla="*/ 652 w 992"/>
                <a:gd name="T11" fmla="*/ 397 h 511"/>
                <a:gd name="T12" fmla="*/ 454 w 992"/>
                <a:gd name="T13" fmla="*/ 340 h 511"/>
                <a:gd name="T14" fmla="*/ 397 w 992"/>
                <a:gd name="T15" fmla="*/ 397 h 511"/>
                <a:gd name="T16" fmla="*/ 312 w 992"/>
                <a:gd name="T17" fmla="*/ 340 h 511"/>
                <a:gd name="T18" fmla="*/ 255 w 992"/>
                <a:gd name="T19" fmla="*/ 340 h 511"/>
                <a:gd name="T20" fmla="*/ 284 w 992"/>
                <a:gd name="T21" fmla="*/ 397 h 511"/>
                <a:gd name="T22" fmla="*/ 255 w 992"/>
                <a:gd name="T23" fmla="*/ 482 h 511"/>
                <a:gd name="T24" fmla="*/ 198 w 992"/>
                <a:gd name="T25" fmla="*/ 425 h 511"/>
                <a:gd name="T26" fmla="*/ 85 w 992"/>
                <a:gd name="T27" fmla="*/ 425 h 511"/>
                <a:gd name="T28" fmla="*/ 85 w 992"/>
                <a:gd name="T29" fmla="*/ 369 h 511"/>
                <a:gd name="T30" fmla="*/ 28 w 992"/>
                <a:gd name="T31" fmla="*/ 284 h 511"/>
                <a:gd name="T32" fmla="*/ 28 w 992"/>
                <a:gd name="T33" fmla="*/ 142 h 511"/>
                <a:gd name="T34" fmla="*/ 0 w 992"/>
                <a:gd name="T35" fmla="*/ 57 h 511"/>
                <a:gd name="T36" fmla="*/ 28 w 992"/>
                <a:gd name="T37" fmla="*/ 0 h 511"/>
                <a:gd name="T38" fmla="*/ 85 w 992"/>
                <a:gd name="T39" fmla="*/ 29 h 511"/>
                <a:gd name="T40" fmla="*/ 85 w 992"/>
                <a:gd name="T41" fmla="*/ 0 h 511"/>
                <a:gd name="T42" fmla="*/ 142 w 992"/>
                <a:gd name="T43" fmla="*/ 29 h 511"/>
                <a:gd name="T44" fmla="*/ 198 w 992"/>
                <a:gd name="T45" fmla="*/ 85 h 511"/>
                <a:gd name="T46" fmla="*/ 227 w 992"/>
                <a:gd name="T47" fmla="*/ 85 h 511"/>
                <a:gd name="T48" fmla="*/ 255 w 992"/>
                <a:gd name="T49" fmla="*/ 170 h 511"/>
                <a:gd name="T50" fmla="*/ 312 w 992"/>
                <a:gd name="T51" fmla="*/ 199 h 511"/>
                <a:gd name="T52" fmla="*/ 312 w 992"/>
                <a:gd name="T53" fmla="*/ 142 h 511"/>
                <a:gd name="T54" fmla="*/ 284 w 992"/>
                <a:gd name="T55" fmla="*/ 114 h 511"/>
                <a:gd name="T56" fmla="*/ 284 w 992"/>
                <a:gd name="T57" fmla="*/ 0 h 511"/>
                <a:gd name="T58" fmla="*/ 340 w 992"/>
                <a:gd name="T59" fmla="*/ 57 h 511"/>
                <a:gd name="T60" fmla="*/ 454 w 992"/>
                <a:gd name="T61" fmla="*/ 85 h 511"/>
                <a:gd name="T62" fmla="*/ 539 w 992"/>
                <a:gd name="T63" fmla="*/ 114 h 511"/>
                <a:gd name="T64" fmla="*/ 595 w 992"/>
                <a:gd name="T65" fmla="*/ 170 h 511"/>
                <a:gd name="T66" fmla="*/ 680 w 992"/>
                <a:gd name="T67" fmla="*/ 142 h 511"/>
                <a:gd name="T68" fmla="*/ 709 w 992"/>
                <a:gd name="T69" fmla="*/ 227 h 511"/>
                <a:gd name="T70" fmla="*/ 992 w 992"/>
                <a:gd name="T71" fmla="*/ 425 h 511"/>
                <a:gd name="T72" fmla="*/ 992 w 992"/>
                <a:gd name="T73" fmla="*/ 45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2" h="511">
                  <a:moveTo>
                    <a:pt x="992" y="454"/>
                  </a:moveTo>
                  <a:lnTo>
                    <a:pt x="936" y="511"/>
                  </a:lnTo>
                  <a:lnTo>
                    <a:pt x="879" y="511"/>
                  </a:lnTo>
                  <a:lnTo>
                    <a:pt x="879" y="454"/>
                  </a:lnTo>
                  <a:lnTo>
                    <a:pt x="765" y="340"/>
                  </a:lnTo>
                  <a:lnTo>
                    <a:pt x="652" y="397"/>
                  </a:lnTo>
                  <a:lnTo>
                    <a:pt x="454" y="340"/>
                  </a:lnTo>
                  <a:lnTo>
                    <a:pt x="397" y="397"/>
                  </a:lnTo>
                  <a:lnTo>
                    <a:pt x="312" y="340"/>
                  </a:lnTo>
                  <a:lnTo>
                    <a:pt x="255" y="340"/>
                  </a:lnTo>
                  <a:lnTo>
                    <a:pt x="284" y="397"/>
                  </a:lnTo>
                  <a:lnTo>
                    <a:pt x="255" y="482"/>
                  </a:lnTo>
                  <a:lnTo>
                    <a:pt x="198" y="425"/>
                  </a:lnTo>
                  <a:lnTo>
                    <a:pt x="85" y="425"/>
                  </a:lnTo>
                  <a:lnTo>
                    <a:pt x="85" y="369"/>
                  </a:lnTo>
                  <a:lnTo>
                    <a:pt x="28" y="284"/>
                  </a:lnTo>
                  <a:lnTo>
                    <a:pt x="28" y="142"/>
                  </a:lnTo>
                  <a:lnTo>
                    <a:pt x="0" y="57"/>
                  </a:lnTo>
                  <a:lnTo>
                    <a:pt x="28" y="0"/>
                  </a:lnTo>
                  <a:lnTo>
                    <a:pt x="85" y="29"/>
                  </a:lnTo>
                  <a:lnTo>
                    <a:pt x="85" y="0"/>
                  </a:lnTo>
                  <a:lnTo>
                    <a:pt x="142" y="29"/>
                  </a:lnTo>
                  <a:lnTo>
                    <a:pt x="198" y="85"/>
                  </a:lnTo>
                  <a:lnTo>
                    <a:pt x="227" y="85"/>
                  </a:lnTo>
                  <a:lnTo>
                    <a:pt x="255" y="170"/>
                  </a:lnTo>
                  <a:lnTo>
                    <a:pt x="312" y="199"/>
                  </a:lnTo>
                  <a:lnTo>
                    <a:pt x="312" y="142"/>
                  </a:lnTo>
                  <a:lnTo>
                    <a:pt x="284" y="114"/>
                  </a:lnTo>
                  <a:lnTo>
                    <a:pt x="284" y="0"/>
                  </a:lnTo>
                  <a:lnTo>
                    <a:pt x="340" y="57"/>
                  </a:lnTo>
                  <a:lnTo>
                    <a:pt x="454" y="85"/>
                  </a:lnTo>
                  <a:lnTo>
                    <a:pt x="539" y="114"/>
                  </a:lnTo>
                  <a:lnTo>
                    <a:pt x="595" y="170"/>
                  </a:lnTo>
                  <a:lnTo>
                    <a:pt x="680" y="142"/>
                  </a:lnTo>
                  <a:lnTo>
                    <a:pt x="709" y="227"/>
                  </a:lnTo>
                  <a:lnTo>
                    <a:pt x="992" y="425"/>
                  </a:lnTo>
                  <a:lnTo>
                    <a:pt x="992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" name="Freeform 273"/>
            <p:cNvSpPr>
              <a:spLocks/>
            </p:cNvSpPr>
            <p:nvPr/>
          </p:nvSpPr>
          <p:spPr bwMode="auto">
            <a:xfrm>
              <a:off x="4130" y="3720"/>
              <a:ext cx="1105" cy="1304"/>
            </a:xfrm>
            <a:custGeom>
              <a:avLst/>
              <a:gdLst>
                <a:gd name="T0" fmla="*/ 1049 w 1105"/>
                <a:gd name="T1" fmla="*/ 822 h 1304"/>
                <a:gd name="T2" fmla="*/ 907 w 1105"/>
                <a:gd name="T3" fmla="*/ 766 h 1304"/>
                <a:gd name="T4" fmla="*/ 850 w 1105"/>
                <a:gd name="T5" fmla="*/ 822 h 1304"/>
                <a:gd name="T6" fmla="*/ 822 w 1105"/>
                <a:gd name="T7" fmla="*/ 992 h 1304"/>
                <a:gd name="T8" fmla="*/ 935 w 1105"/>
                <a:gd name="T9" fmla="*/ 1134 h 1304"/>
                <a:gd name="T10" fmla="*/ 708 w 1105"/>
                <a:gd name="T11" fmla="*/ 1304 h 1304"/>
                <a:gd name="T12" fmla="*/ 567 w 1105"/>
                <a:gd name="T13" fmla="*/ 1248 h 1304"/>
                <a:gd name="T14" fmla="*/ 538 w 1105"/>
                <a:gd name="T15" fmla="*/ 1191 h 1304"/>
                <a:gd name="T16" fmla="*/ 538 w 1105"/>
                <a:gd name="T17" fmla="*/ 1162 h 1304"/>
                <a:gd name="T18" fmla="*/ 255 w 1105"/>
                <a:gd name="T19" fmla="*/ 964 h 1304"/>
                <a:gd name="T20" fmla="*/ 226 w 1105"/>
                <a:gd name="T21" fmla="*/ 879 h 1304"/>
                <a:gd name="T22" fmla="*/ 198 w 1105"/>
                <a:gd name="T23" fmla="*/ 709 h 1304"/>
                <a:gd name="T24" fmla="*/ 0 w 1105"/>
                <a:gd name="T25" fmla="*/ 482 h 1304"/>
                <a:gd name="T26" fmla="*/ 113 w 1105"/>
                <a:gd name="T27" fmla="*/ 510 h 1304"/>
                <a:gd name="T28" fmla="*/ 113 w 1105"/>
                <a:gd name="T29" fmla="*/ 454 h 1304"/>
                <a:gd name="T30" fmla="*/ 141 w 1105"/>
                <a:gd name="T31" fmla="*/ 397 h 1304"/>
                <a:gd name="T32" fmla="*/ 226 w 1105"/>
                <a:gd name="T33" fmla="*/ 369 h 1304"/>
                <a:gd name="T34" fmla="*/ 340 w 1105"/>
                <a:gd name="T35" fmla="*/ 227 h 1304"/>
                <a:gd name="T36" fmla="*/ 652 w 1105"/>
                <a:gd name="T37" fmla="*/ 142 h 1304"/>
                <a:gd name="T38" fmla="*/ 652 w 1105"/>
                <a:gd name="T39" fmla="*/ 85 h 1304"/>
                <a:gd name="T40" fmla="*/ 793 w 1105"/>
                <a:gd name="T41" fmla="*/ 0 h 1304"/>
                <a:gd name="T42" fmla="*/ 907 w 1105"/>
                <a:gd name="T43" fmla="*/ 0 h 1304"/>
                <a:gd name="T44" fmla="*/ 964 w 1105"/>
                <a:gd name="T45" fmla="*/ 57 h 1304"/>
                <a:gd name="T46" fmla="*/ 964 w 1105"/>
                <a:gd name="T47" fmla="*/ 255 h 1304"/>
                <a:gd name="T48" fmla="*/ 850 w 1105"/>
                <a:gd name="T49" fmla="*/ 312 h 1304"/>
                <a:gd name="T50" fmla="*/ 822 w 1105"/>
                <a:gd name="T51" fmla="*/ 369 h 1304"/>
                <a:gd name="T52" fmla="*/ 878 w 1105"/>
                <a:gd name="T53" fmla="*/ 425 h 1304"/>
                <a:gd name="T54" fmla="*/ 935 w 1105"/>
                <a:gd name="T55" fmla="*/ 425 h 1304"/>
                <a:gd name="T56" fmla="*/ 935 w 1105"/>
                <a:gd name="T57" fmla="*/ 482 h 1304"/>
                <a:gd name="T58" fmla="*/ 1105 w 1105"/>
                <a:gd name="T59" fmla="*/ 595 h 1304"/>
                <a:gd name="T60" fmla="*/ 1105 w 1105"/>
                <a:gd name="T61" fmla="*/ 709 h 1304"/>
                <a:gd name="T62" fmla="*/ 1049 w 1105"/>
                <a:gd name="T63" fmla="*/ 822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5" h="1304">
                  <a:moveTo>
                    <a:pt x="1049" y="822"/>
                  </a:moveTo>
                  <a:lnTo>
                    <a:pt x="907" y="766"/>
                  </a:lnTo>
                  <a:lnTo>
                    <a:pt x="850" y="822"/>
                  </a:lnTo>
                  <a:lnTo>
                    <a:pt x="822" y="992"/>
                  </a:lnTo>
                  <a:lnTo>
                    <a:pt x="935" y="1134"/>
                  </a:lnTo>
                  <a:lnTo>
                    <a:pt x="708" y="1304"/>
                  </a:lnTo>
                  <a:lnTo>
                    <a:pt x="567" y="1248"/>
                  </a:lnTo>
                  <a:lnTo>
                    <a:pt x="538" y="1191"/>
                  </a:lnTo>
                  <a:lnTo>
                    <a:pt x="538" y="1162"/>
                  </a:lnTo>
                  <a:lnTo>
                    <a:pt x="255" y="964"/>
                  </a:lnTo>
                  <a:lnTo>
                    <a:pt x="226" y="879"/>
                  </a:lnTo>
                  <a:lnTo>
                    <a:pt x="198" y="709"/>
                  </a:lnTo>
                  <a:lnTo>
                    <a:pt x="0" y="482"/>
                  </a:lnTo>
                  <a:lnTo>
                    <a:pt x="113" y="510"/>
                  </a:lnTo>
                  <a:lnTo>
                    <a:pt x="113" y="454"/>
                  </a:lnTo>
                  <a:lnTo>
                    <a:pt x="141" y="397"/>
                  </a:lnTo>
                  <a:lnTo>
                    <a:pt x="226" y="369"/>
                  </a:lnTo>
                  <a:lnTo>
                    <a:pt x="340" y="227"/>
                  </a:lnTo>
                  <a:lnTo>
                    <a:pt x="652" y="142"/>
                  </a:lnTo>
                  <a:lnTo>
                    <a:pt x="652" y="85"/>
                  </a:lnTo>
                  <a:lnTo>
                    <a:pt x="793" y="0"/>
                  </a:lnTo>
                  <a:lnTo>
                    <a:pt x="907" y="0"/>
                  </a:lnTo>
                  <a:lnTo>
                    <a:pt x="964" y="57"/>
                  </a:lnTo>
                  <a:lnTo>
                    <a:pt x="964" y="255"/>
                  </a:lnTo>
                  <a:lnTo>
                    <a:pt x="850" y="312"/>
                  </a:lnTo>
                  <a:lnTo>
                    <a:pt x="822" y="369"/>
                  </a:lnTo>
                  <a:lnTo>
                    <a:pt x="878" y="425"/>
                  </a:lnTo>
                  <a:lnTo>
                    <a:pt x="935" y="425"/>
                  </a:lnTo>
                  <a:lnTo>
                    <a:pt x="935" y="482"/>
                  </a:lnTo>
                  <a:lnTo>
                    <a:pt x="1105" y="595"/>
                  </a:lnTo>
                  <a:lnTo>
                    <a:pt x="1105" y="709"/>
                  </a:lnTo>
                  <a:lnTo>
                    <a:pt x="1049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Freeform 274"/>
            <p:cNvSpPr>
              <a:spLocks/>
            </p:cNvSpPr>
            <p:nvPr/>
          </p:nvSpPr>
          <p:spPr bwMode="auto">
            <a:xfrm>
              <a:off x="2457" y="4372"/>
              <a:ext cx="1162" cy="1134"/>
            </a:xfrm>
            <a:custGeom>
              <a:avLst/>
              <a:gdLst>
                <a:gd name="T0" fmla="*/ 907 w 1162"/>
                <a:gd name="T1" fmla="*/ 1106 h 1134"/>
                <a:gd name="T2" fmla="*/ 879 w 1162"/>
                <a:gd name="T3" fmla="*/ 1021 h 1134"/>
                <a:gd name="T4" fmla="*/ 737 w 1162"/>
                <a:gd name="T5" fmla="*/ 964 h 1134"/>
                <a:gd name="T6" fmla="*/ 765 w 1162"/>
                <a:gd name="T7" fmla="*/ 879 h 1134"/>
                <a:gd name="T8" fmla="*/ 907 w 1162"/>
                <a:gd name="T9" fmla="*/ 879 h 1134"/>
                <a:gd name="T10" fmla="*/ 879 w 1162"/>
                <a:gd name="T11" fmla="*/ 822 h 1134"/>
                <a:gd name="T12" fmla="*/ 1021 w 1162"/>
                <a:gd name="T13" fmla="*/ 822 h 1134"/>
                <a:gd name="T14" fmla="*/ 1162 w 1162"/>
                <a:gd name="T15" fmla="*/ 681 h 1134"/>
                <a:gd name="T16" fmla="*/ 1049 w 1162"/>
                <a:gd name="T17" fmla="*/ 624 h 1134"/>
                <a:gd name="T18" fmla="*/ 1077 w 1162"/>
                <a:gd name="T19" fmla="*/ 539 h 1134"/>
                <a:gd name="T20" fmla="*/ 850 w 1162"/>
                <a:gd name="T21" fmla="*/ 397 h 1134"/>
                <a:gd name="T22" fmla="*/ 765 w 1162"/>
                <a:gd name="T23" fmla="*/ 170 h 1134"/>
                <a:gd name="T24" fmla="*/ 652 w 1162"/>
                <a:gd name="T25" fmla="*/ 170 h 1134"/>
                <a:gd name="T26" fmla="*/ 624 w 1162"/>
                <a:gd name="T27" fmla="*/ 29 h 1134"/>
                <a:gd name="T28" fmla="*/ 595 w 1162"/>
                <a:gd name="T29" fmla="*/ 57 h 1134"/>
                <a:gd name="T30" fmla="*/ 539 w 1162"/>
                <a:gd name="T31" fmla="*/ 57 h 1134"/>
                <a:gd name="T32" fmla="*/ 510 w 1162"/>
                <a:gd name="T33" fmla="*/ 0 h 1134"/>
                <a:gd name="T34" fmla="*/ 482 w 1162"/>
                <a:gd name="T35" fmla="*/ 57 h 1134"/>
                <a:gd name="T36" fmla="*/ 510 w 1162"/>
                <a:gd name="T37" fmla="*/ 142 h 1134"/>
                <a:gd name="T38" fmla="*/ 397 w 1162"/>
                <a:gd name="T39" fmla="*/ 170 h 1134"/>
                <a:gd name="T40" fmla="*/ 312 w 1162"/>
                <a:gd name="T41" fmla="*/ 397 h 1134"/>
                <a:gd name="T42" fmla="*/ 340 w 1162"/>
                <a:gd name="T43" fmla="*/ 482 h 1134"/>
                <a:gd name="T44" fmla="*/ 255 w 1162"/>
                <a:gd name="T45" fmla="*/ 539 h 1134"/>
                <a:gd name="T46" fmla="*/ 170 w 1162"/>
                <a:gd name="T47" fmla="*/ 510 h 1134"/>
                <a:gd name="T48" fmla="*/ 57 w 1162"/>
                <a:gd name="T49" fmla="*/ 510 h 1134"/>
                <a:gd name="T50" fmla="*/ 0 w 1162"/>
                <a:gd name="T51" fmla="*/ 596 h 1134"/>
                <a:gd name="T52" fmla="*/ 85 w 1162"/>
                <a:gd name="T53" fmla="*/ 624 h 1134"/>
                <a:gd name="T54" fmla="*/ 85 w 1162"/>
                <a:gd name="T55" fmla="*/ 652 h 1134"/>
                <a:gd name="T56" fmla="*/ 113 w 1162"/>
                <a:gd name="T57" fmla="*/ 681 h 1134"/>
                <a:gd name="T58" fmla="*/ 142 w 1162"/>
                <a:gd name="T59" fmla="*/ 794 h 1134"/>
                <a:gd name="T60" fmla="*/ 198 w 1162"/>
                <a:gd name="T61" fmla="*/ 851 h 1134"/>
                <a:gd name="T62" fmla="*/ 227 w 1162"/>
                <a:gd name="T63" fmla="*/ 822 h 1134"/>
                <a:gd name="T64" fmla="*/ 284 w 1162"/>
                <a:gd name="T65" fmla="*/ 879 h 1134"/>
                <a:gd name="T66" fmla="*/ 369 w 1162"/>
                <a:gd name="T67" fmla="*/ 879 h 1134"/>
                <a:gd name="T68" fmla="*/ 425 w 1162"/>
                <a:gd name="T69" fmla="*/ 964 h 1134"/>
                <a:gd name="T70" fmla="*/ 482 w 1162"/>
                <a:gd name="T71" fmla="*/ 964 h 1134"/>
                <a:gd name="T72" fmla="*/ 510 w 1162"/>
                <a:gd name="T73" fmla="*/ 936 h 1134"/>
                <a:gd name="T74" fmla="*/ 567 w 1162"/>
                <a:gd name="T75" fmla="*/ 936 h 1134"/>
                <a:gd name="T76" fmla="*/ 624 w 1162"/>
                <a:gd name="T77" fmla="*/ 1021 h 1134"/>
                <a:gd name="T78" fmla="*/ 652 w 1162"/>
                <a:gd name="T79" fmla="*/ 992 h 1134"/>
                <a:gd name="T80" fmla="*/ 680 w 1162"/>
                <a:gd name="T81" fmla="*/ 1021 h 1134"/>
                <a:gd name="T82" fmla="*/ 709 w 1162"/>
                <a:gd name="T83" fmla="*/ 992 h 1134"/>
                <a:gd name="T84" fmla="*/ 794 w 1162"/>
                <a:gd name="T85" fmla="*/ 1049 h 1134"/>
                <a:gd name="T86" fmla="*/ 822 w 1162"/>
                <a:gd name="T87" fmla="*/ 1134 h 1134"/>
                <a:gd name="T88" fmla="*/ 850 w 1162"/>
                <a:gd name="T89" fmla="*/ 1134 h 1134"/>
                <a:gd name="T90" fmla="*/ 907 w 1162"/>
                <a:gd name="T91" fmla="*/ 1106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2" h="1134">
                  <a:moveTo>
                    <a:pt x="907" y="1106"/>
                  </a:moveTo>
                  <a:lnTo>
                    <a:pt x="879" y="1021"/>
                  </a:lnTo>
                  <a:lnTo>
                    <a:pt x="737" y="964"/>
                  </a:lnTo>
                  <a:lnTo>
                    <a:pt x="765" y="879"/>
                  </a:lnTo>
                  <a:lnTo>
                    <a:pt x="907" y="879"/>
                  </a:lnTo>
                  <a:lnTo>
                    <a:pt x="879" y="822"/>
                  </a:lnTo>
                  <a:lnTo>
                    <a:pt x="1021" y="822"/>
                  </a:lnTo>
                  <a:lnTo>
                    <a:pt x="1162" y="681"/>
                  </a:lnTo>
                  <a:lnTo>
                    <a:pt x="1049" y="624"/>
                  </a:lnTo>
                  <a:lnTo>
                    <a:pt x="1077" y="539"/>
                  </a:lnTo>
                  <a:lnTo>
                    <a:pt x="850" y="397"/>
                  </a:lnTo>
                  <a:lnTo>
                    <a:pt x="765" y="170"/>
                  </a:lnTo>
                  <a:lnTo>
                    <a:pt x="652" y="170"/>
                  </a:lnTo>
                  <a:lnTo>
                    <a:pt x="624" y="29"/>
                  </a:lnTo>
                  <a:lnTo>
                    <a:pt x="595" y="57"/>
                  </a:lnTo>
                  <a:lnTo>
                    <a:pt x="539" y="57"/>
                  </a:lnTo>
                  <a:lnTo>
                    <a:pt x="510" y="0"/>
                  </a:lnTo>
                  <a:lnTo>
                    <a:pt x="482" y="57"/>
                  </a:lnTo>
                  <a:lnTo>
                    <a:pt x="510" y="142"/>
                  </a:lnTo>
                  <a:lnTo>
                    <a:pt x="397" y="170"/>
                  </a:lnTo>
                  <a:lnTo>
                    <a:pt x="312" y="397"/>
                  </a:lnTo>
                  <a:lnTo>
                    <a:pt x="340" y="482"/>
                  </a:lnTo>
                  <a:lnTo>
                    <a:pt x="255" y="539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0" y="596"/>
                  </a:lnTo>
                  <a:lnTo>
                    <a:pt x="85" y="624"/>
                  </a:lnTo>
                  <a:lnTo>
                    <a:pt x="85" y="652"/>
                  </a:lnTo>
                  <a:lnTo>
                    <a:pt x="113" y="681"/>
                  </a:lnTo>
                  <a:lnTo>
                    <a:pt x="142" y="794"/>
                  </a:lnTo>
                  <a:lnTo>
                    <a:pt x="198" y="851"/>
                  </a:lnTo>
                  <a:lnTo>
                    <a:pt x="227" y="822"/>
                  </a:lnTo>
                  <a:lnTo>
                    <a:pt x="284" y="879"/>
                  </a:lnTo>
                  <a:lnTo>
                    <a:pt x="369" y="879"/>
                  </a:lnTo>
                  <a:lnTo>
                    <a:pt x="425" y="964"/>
                  </a:lnTo>
                  <a:lnTo>
                    <a:pt x="482" y="964"/>
                  </a:lnTo>
                  <a:lnTo>
                    <a:pt x="510" y="936"/>
                  </a:lnTo>
                  <a:lnTo>
                    <a:pt x="567" y="936"/>
                  </a:lnTo>
                  <a:lnTo>
                    <a:pt x="624" y="1021"/>
                  </a:lnTo>
                  <a:lnTo>
                    <a:pt x="652" y="992"/>
                  </a:lnTo>
                  <a:lnTo>
                    <a:pt x="680" y="1021"/>
                  </a:lnTo>
                  <a:lnTo>
                    <a:pt x="709" y="992"/>
                  </a:lnTo>
                  <a:lnTo>
                    <a:pt x="794" y="1049"/>
                  </a:lnTo>
                  <a:lnTo>
                    <a:pt x="822" y="1134"/>
                  </a:lnTo>
                  <a:lnTo>
                    <a:pt x="850" y="1134"/>
                  </a:lnTo>
                  <a:lnTo>
                    <a:pt x="907" y="110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Freeform 275"/>
            <p:cNvSpPr>
              <a:spLocks/>
            </p:cNvSpPr>
            <p:nvPr/>
          </p:nvSpPr>
          <p:spPr bwMode="auto">
            <a:xfrm>
              <a:off x="1975" y="5903"/>
              <a:ext cx="3289" cy="1956"/>
            </a:xfrm>
            <a:custGeom>
              <a:avLst/>
              <a:gdLst>
                <a:gd name="T0" fmla="*/ 170 w 3289"/>
                <a:gd name="T1" fmla="*/ 1219 h 1956"/>
                <a:gd name="T2" fmla="*/ 312 w 3289"/>
                <a:gd name="T3" fmla="*/ 1162 h 1956"/>
                <a:gd name="T4" fmla="*/ 482 w 3289"/>
                <a:gd name="T5" fmla="*/ 879 h 1956"/>
                <a:gd name="T6" fmla="*/ 680 w 3289"/>
                <a:gd name="T7" fmla="*/ 822 h 1956"/>
                <a:gd name="T8" fmla="*/ 709 w 3289"/>
                <a:gd name="T9" fmla="*/ 680 h 1956"/>
                <a:gd name="T10" fmla="*/ 794 w 3289"/>
                <a:gd name="T11" fmla="*/ 510 h 1956"/>
                <a:gd name="T12" fmla="*/ 992 w 3289"/>
                <a:gd name="T13" fmla="*/ 595 h 1956"/>
                <a:gd name="T14" fmla="*/ 1134 w 3289"/>
                <a:gd name="T15" fmla="*/ 652 h 1956"/>
                <a:gd name="T16" fmla="*/ 1247 w 3289"/>
                <a:gd name="T17" fmla="*/ 567 h 1956"/>
                <a:gd name="T18" fmla="*/ 1276 w 3289"/>
                <a:gd name="T19" fmla="*/ 397 h 1956"/>
                <a:gd name="T20" fmla="*/ 1276 w 3289"/>
                <a:gd name="T21" fmla="*/ 312 h 1956"/>
                <a:gd name="T22" fmla="*/ 1332 w 3289"/>
                <a:gd name="T23" fmla="*/ 199 h 1956"/>
                <a:gd name="T24" fmla="*/ 1332 w 3289"/>
                <a:gd name="T25" fmla="*/ 113 h 1956"/>
                <a:gd name="T26" fmla="*/ 1446 w 3289"/>
                <a:gd name="T27" fmla="*/ 57 h 1956"/>
                <a:gd name="T28" fmla="*/ 1559 w 3289"/>
                <a:gd name="T29" fmla="*/ 0 h 1956"/>
                <a:gd name="T30" fmla="*/ 1616 w 3289"/>
                <a:gd name="T31" fmla="*/ 85 h 1956"/>
                <a:gd name="T32" fmla="*/ 1786 w 3289"/>
                <a:gd name="T33" fmla="*/ 312 h 1956"/>
                <a:gd name="T34" fmla="*/ 1871 w 3289"/>
                <a:gd name="T35" fmla="*/ 482 h 1956"/>
                <a:gd name="T36" fmla="*/ 2098 w 3289"/>
                <a:gd name="T37" fmla="*/ 595 h 1956"/>
                <a:gd name="T38" fmla="*/ 2353 w 3289"/>
                <a:gd name="T39" fmla="*/ 454 h 1956"/>
                <a:gd name="T40" fmla="*/ 2495 w 3289"/>
                <a:gd name="T41" fmla="*/ 340 h 1956"/>
                <a:gd name="T42" fmla="*/ 2722 w 3289"/>
                <a:gd name="T43" fmla="*/ 312 h 1956"/>
                <a:gd name="T44" fmla="*/ 2750 w 3289"/>
                <a:gd name="T45" fmla="*/ 85 h 1956"/>
                <a:gd name="T46" fmla="*/ 2863 w 3289"/>
                <a:gd name="T47" fmla="*/ 28 h 1956"/>
                <a:gd name="T48" fmla="*/ 2977 w 3289"/>
                <a:gd name="T49" fmla="*/ 85 h 1956"/>
                <a:gd name="T50" fmla="*/ 3175 w 3289"/>
                <a:gd name="T51" fmla="*/ 85 h 1956"/>
                <a:gd name="T52" fmla="*/ 3289 w 3289"/>
                <a:gd name="T53" fmla="*/ 227 h 1956"/>
                <a:gd name="T54" fmla="*/ 3260 w 3289"/>
                <a:gd name="T55" fmla="*/ 397 h 1956"/>
                <a:gd name="T56" fmla="*/ 3090 w 3289"/>
                <a:gd name="T57" fmla="*/ 624 h 1956"/>
                <a:gd name="T58" fmla="*/ 2948 w 3289"/>
                <a:gd name="T59" fmla="*/ 680 h 1956"/>
                <a:gd name="T60" fmla="*/ 2948 w 3289"/>
                <a:gd name="T61" fmla="*/ 766 h 1956"/>
                <a:gd name="T62" fmla="*/ 2920 w 3289"/>
                <a:gd name="T63" fmla="*/ 879 h 1956"/>
                <a:gd name="T64" fmla="*/ 2778 w 3289"/>
                <a:gd name="T65" fmla="*/ 1106 h 1956"/>
                <a:gd name="T66" fmla="*/ 2552 w 3289"/>
                <a:gd name="T67" fmla="*/ 1162 h 1956"/>
                <a:gd name="T68" fmla="*/ 2381 w 3289"/>
                <a:gd name="T69" fmla="*/ 1304 h 1956"/>
                <a:gd name="T70" fmla="*/ 2268 w 3289"/>
                <a:gd name="T71" fmla="*/ 1304 h 1956"/>
                <a:gd name="T72" fmla="*/ 2098 w 3289"/>
                <a:gd name="T73" fmla="*/ 1418 h 1956"/>
                <a:gd name="T74" fmla="*/ 1701 w 3289"/>
                <a:gd name="T75" fmla="*/ 1276 h 1956"/>
                <a:gd name="T76" fmla="*/ 1644 w 3289"/>
                <a:gd name="T77" fmla="*/ 1247 h 1956"/>
                <a:gd name="T78" fmla="*/ 1644 w 3289"/>
                <a:gd name="T79" fmla="*/ 1162 h 1956"/>
                <a:gd name="T80" fmla="*/ 1389 w 3289"/>
                <a:gd name="T81" fmla="*/ 1191 h 1956"/>
                <a:gd name="T82" fmla="*/ 1304 w 3289"/>
                <a:gd name="T83" fmla="*/ 1191 h 1956"/>
                <a:gd name="T84" fmla="*/ 1162 w 3289"/>
                <a:gd name="T85" fmla="*/ 1049 h 1956"/>
                <a:gd name="T86" fmla="*/ 992 w 3289"/>
                <a:gd name="T87" fmla="*/ 1134 h 1956"/>
                <a:gd name="T88" fmla="*/ 1077 w 3289"/>
                <a:gd name="T89" fmla="*/ 1304 h 1956"/>
                <a:gd name="T90" fmla="*/ 1247 w 3289"/>
                <a:gd name="T91" fmla="*/ 1361 h 1956"/>
                <a:gd name="T92" fmla="*/ 1134 w 3289"/>
                <a:gd name="T93" fmla="*/ 1531 h 1956"/>
                <a:gd name="T94" fmla="*/ 1049 w 3289"/>
                <a:gd name="T95" fmla="*/ 1729 h 1956"/>
                <a:gd name="T96" fmla="*/ 737 w 3289"/>
                <a:gd name="T97" fmla="*/ 1871 h 1956"/>
                <a:gd name="T98" fmla="*/ 454 w 3289"/>
                <a:gd name="T99" fmla="*/ 1928 h 1956"/>
                <a:gd name="T100" fmla="*/ 567 w 3289"/>
                <a:gd name="T101" fmla="*/ 1758 h 1956"/>
                <a:gd name="T102" fmla="*/ 397 w 3289"/>
                <a:gd name="T103" fmla="*/ 1644 h 1956"/>
                <a:gd name="T104" fmla="*/ 227 w 3289"/>
                <a:gd name="T105" fmla="*/ 1588 h 1956"/>
                <a:gd name="T106" fmla="*/ 28 w 3289"/>
                <a:gd name="T107" fmla="*/ 1474 h 1956"/>
                <a:gd name="T108" fmla="*/ 0 w 3289"/>
                <a:gd name="T109" fmla="*/ 1219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89" h="1956">
                  <a:moveTo>
                    <a:pt x="0" y="1219"/>
                  </a:moveTo>
                  <a:lnTo>
                    <a:pt x="170" y="1219"/>
                  </a:lnTo>
                  <a:lnTo>
                    <a:pt x="199" y="1106"/>
                  </a:lnTo>
                  <a:lnTo>
                    <a:pt x="312" y="1162"/>
                  </a:lnTo>
                  <a:lnTo>
                    <a:pt x="369" y="964"/>
                  </a:lnTo>
                  <a:lnTo>
                    <a:pt x="482" y="879"/>
                  </a:lnTo>
                  <a:lnTo>
                    <a:pt x="680" y="851"/>
                  </a:lnTo>
                  <a:lnTo>
                    <a:pt x="680" y="822"/>
                  </a:lnTo>
                  <a:lnTo>
                    <a:pt x="595" y="709"/>
                  </a:lnTo>
                  <a:lnTo>
                    <a:pt x="709" y="680"/>
                  </a:lnTo>
                  <a:lnTo>
                    <a:pt x="709" y="567"/>
                  </a:lnTo>
                  <a:lnTo>
                    <a:pt x="794" y="510"/>
                  </a:lnTo>
                  <a:lnTo>
                    <a:pt x="907" y="539"/>
                  </a:lnTo>
                  <a:lnTo>
                    <a:pt x="992" y="595"/>
                  </a:lnTo>
                  <a:lnTo>
                    <a:pt x="1049" y="567"/>
                  </a:lnTo>
                  <a:lnTo>
                    <a:pt x="1134" y="652"/>
                  </a:lnTo>
                  <a:lnTo>
                    <a:pt x="1219" y="624"/>
                  </a:lnTo>
                  <a:lnTo>
                    <a:pt x="1247" y="567"/>
                  </a:lnTo>
                  <a:lnTo>
                    <a:pt x="1304" y="539"/>
                  </a:lnTo>
                  <a:lnTo>
                    <a:pt x="1276" y="397"/>
                  </a:lnTo>
                  <a:lnTo>
                    <a:pt x="1247" y="369"/>
                  </a:lnTo>
                  <a:lnTo>
                    <a:pt x="1276" y="312"/>
                  </a:lnTo>
                  <a:lnTo>
                    <a:pt x="1219" y="255"/>
                  </a:lnTo>
                  <a:lnTo>
                    <a:pt x="1332" y="199"/>
                  </a:lnTo>
                  <a:lnTo>
                    <a:pt x="1361" y="170"/>
                  </a:lnTo>
                  <a:lnTo>
                    <a:pt x="1332" y="113"/>
                  </a:lnTo>
                  <a:lnTo>
                    <a:pt x="1361" y="28"/>
                  </a:lnTo>
                  <a:lnTo>
                    <a:pt x="1446" y="57"/>
                  </a:lnTo>
                  <a:lnTo>
                    <a:pt x="1503" y="0"/>
                  </a:lnTo>
                  <a:lnTo>
                    <a:pt x="1559" y="0"/>
                  </a:lnTo>
                  <a:lnTo>
                    <a:pt x="1588" y="85"/>
                  </a:lnTo>
                  <a:lnTo>
                    <a:pt x="1616" y="85"/>
                  </a:lnTo>
                  <a:lnTo>
                    <a:pt x="1644" y="199"/>
                  </a:lnTo>
                  <a:lnTo>
                    <a:pt x="1786" y="312"/>
                  </a:lnTo>
                  <a:lnTo>
                    <a:pt x="1871" y="340"/>
                  </a:lnTo>
                  <a:lnTo>
                    <a:pt x="1871" y="482"/>
                  </a:lnTo>
                  <a:lnTo>
                    <a:pt x="1928" y="482"/>
                  </a:lnTo>
                  <a:lnTo>
                    <a:pt x="2098" y="595"/>
                  </a:lnTo>
                  <a:lnTo>
                    <a:pt x="2325" y="510"/>
                  </a:lnTo>
                  <a:lnTo>
                    <a:pt x="2353" y="454"/>
                  </a:lnTo>
                  <a:lnTo>
                    <a:pt x="2410" y="425"/>
                  </a:lnTo>
                  <a:lnTo>
                    <a:pt x="2495" y="340"/>
                  </a:lnTo>
                  <a:lnTo>
                    <a:pt x="2608" y="397"/>
                  </a:lnTo>
                  <a:lnTo>
                    <a:pt x="2722" y="312"/>
                  </a:lnTo>
                  <a:lnTo>
                    <a:pt x="2750" y="170"/>
                  </a:lnTo>
                  <a:lnTo>
                    <a:pt x="2750" y="85"/>
                  </a:lnTo>
                  <a:lnTo>
                    <a:pt x="2807" y="28"/>
                  </a:lnTo>
                  <a:lnTo>
                    <a:pt x="2863" y="28"/>
                  </a:lnTo>
                  <a:lnTo>
                    <a:pt x="2892" y="85"/>
                  </a:lnTo>
                  <a:lnTo>
                    <a:pt x="2977" y="85"/>
                  </a:lnTo>
                  <a:lnTo>
                    <a:pt x="3062" y="57"/>
                  </a:lnTo>
                  <a:lnTo>
                    <a:pt x="3175" y="85"/>
                  </a:lnTo>
                  <a:lnTo>
                    <a:pt x="3260" y="85"/>
                  </a:lnTo>
                  <a:lnTo>
                    <a:pt x="3289" y="227"/>
                  </a:lnTo>
                  <a:lnTo>
                    <a:pt x="3232" y="255"/>
                  </a:lnTo>
                  <a:lnTo>
                    <a:pt x="3260" y="397"/>
                  </a:lnTo>
                  <a:lnTo>
                    <a:pt x="3204" y="425"/>
                  </a:lnTo>
                  <a:lnTo>
                    <a:pt x="3090" y="624"/>
                  </a:lnTo>
                  <a:lnTo>
                    <a:pt x="3062" y="624"/>
                  </a:lnTo>
                  <a:lnTo>
                    <a:pt x="2948" y="680"/>
                  </a:lnTo>
                  <a:lnTo>
                    <a:pt x="2977" y="737"/>
                  </a:lnTo>
                  <a:lnTo>
                    <a:pt x="2948" y="766"/>
                  </a:lnTo>
                  <a:lnTo>
                    <a:pt x="2948" y="851"/>
                  </a:lnTo>
                  <a:lnTo>
                    <a:pt x="2920" y="879"/>
                  </a:lnTo>
                  <a:lnTo>
                    <a:pt x="2892" y="1021"/>
                  </a:lnTo>
                  <a:lnTo>
                    <a:pt x="2778" y="1106"/>
                  </a:lnTo>
                  <a:lnTo>
                    <a:pt x="2722" y="1106"/>
                  </a:lnTo>
                  <a:lnTo>
                    <a:pt x="2552" y="1162"/>
                  </a:lnTo>
                  <a:lnTo>
                    <a:pt x="2552" y="1219"/>
                  </a:lnTo>
                  <a:lnTo>
                    <a:pt x="2381" y="1304"/>
                  </a:lnTo>
                  <a:lnTo>
                    <a:pt x="2296" y="1276"/>
                  </a:lnTo>
                  <a:lnTo>
                    <a:pt x="2268" y="1304"/>
                  </a:lnTo>
                  <a:lnTo>
                    <a:pt x="2240" y="1361"/>
                  </a:lnTo>
                  <a:lnTo>
                    <a:pt x="2098" y="1418"/>
                  </a:lnTo>
                  <a:lnTo>
                    <a:pt x="1956" y="1361"/>
                  </a:lnTo>
                  <a:lnTo>
                    <a:pt x="1701" y="1276"/>
                  </a:lnTo>
                  <a:lnTo>
                    <a:pt x="1673" y="1247"/>
                  </a:lnTo>
                  <a:lnTo>
                    <a:pt x="1644" y="1247"/>
                  </a:lnTo>
                  <a:lnTo>
                    <a:pt x="1616" y="1219"/>
                  </a:lnTo>
                  <a:lnTo>
                    <a:pt x="1644" y="1162"/>
                  </a:lnTo>
                  <a:lnTo>
                    <a:pt x="1531" y="1162"/>
                  </a:lnTo>
                  <a:lnTo>
                    <a:pt x="1389" y="1191"/>
                  </a:lnTo>
                  <a:lnTo>
                    <a:pt x="1332" y="1162"/>
                  </a:lnTo>
                  <a:lnTo>
                    <a:pt x="1304" y="1191"/>
                  </a:lnTo>
                  <a:lnTo>
                    <a:pt x="1219" y="1162"/>
                  </a:lnTo>
                  <a:lnTo>
                    <a:pt x="1162" y="1049"/>
                  </a:lnTo>
                  <a:lnTo>
                    <a:pt x="1077" y="1134"/>
                  </a:lnTo>
                  <a:lnTo>
                    <a:pt x="992" y="1134"/>
                  </a:lnTo>
                  <a:lnTo>
                    <a:pt x="964" y="1219"/>
                  </a:lnTo>
                  <a:lnTo>
                    <a:pt x="1077" y="1304"/>
                  </a:lnTo>
                  <a:lnTo>
                    <a:pt x="1247" y="1276"/>
                  </a:lnTo>
                  <a:lnTo>
                    <a:pt x="1247" y="1361"/>
                  </a:lnTo>
                  <a:lnTo>
                    <a:pt x="1134" y="1446"/>
                  </a:lnTo>
                  <a:lnTo>
                    <a:pt x="1134" y="1531"/>
                  </a:lnTo>
                  <a:lnTo>
                    <a:pt x="992" y="1588"/>
                  </a:lnTo>
                  <a:lnTo>
                    <a:pt x="1049" y="1729"/>
                  </a:lnTo>
                  <a:lnTo>
                    <a:pt x="992" y="1814"/>
                  </a:lnTo>
                  <a:lnTo>
                    <a:pt x="737" y="1871"/>
                  </a:lnTo>
                  <a:lnTo>
                    <a:pt x="595" y="1956"/>
                  </a:lnTo>
                  <a:lnTo>
                    <a:pt x="454" y="1928"/>
                  </a:lnTo>
                  <a:lnTo>
                    <a:pt x="482" y="1814"/>
                  </a:lnTo>
                  <a:lnTo>
                    <a:pt x="567" y="1758"/>
                  </a:lnTo>
                  <a:lnTo>
                    <a:pt x="567" y="1701"/>
                  </a:lnTo>
                  <a:lnTo>
                    <a:pt x="397" y="1644"/>
                  </a:lnTo>
                  <a:lnTo>
                    <a:pt x="425" y="1503"/>
                  </a:lnTo>
                  <a:lnTo>
                    <a:pt x="227" y="1588"/>
                  </a:lnTo>
                  <a:lnTo>
                    <a:pt x="142" y="1446"/>
                  </a:lnTo>
                  <a:lnTo>
                    <a:pt x="28" y="1474"/>
                  </a:lnTo>
                  <a:lnTo>
                    <a:pt x="0" y="1361"/>
                  </a:lnTo>
                  <a:lnTo>
                    <a:pt x="0" y="121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Freeform 277"/>
            <p:cNvSpPr>
              <a:spLocks/>
            </p:cNvSpPr>
            <p:nvPr/>
          </p:nvSpPr>
          <p:spPr bwMode="auto">
            <a:xfrm>
              <a:off x="3591" y="5563"/>
              <a:ext cx="1134" cy="935"/>
            </a:xfrm>
            <a:custGeom>
              <a:avLst/>
              <a:gdLst>
                <a:gd name="T0" fmla="*/ 0 w 1134"/>
                <a:gd name="T1" fmla="*/ 425 h 935"/>
                <a:gd name="T2" fmla="*/ 28 w 1134"/>
                <a:gd name="T3" fmla="*/ 368 h 935"/>
                <a:gd name="T4" fmla="*/ 142 w 1134"/>
                <a:gd name="T5" fmla="*/ 368 h 935"/>
                <a:gd name="T6" fmla="*/ 255 w 1134"/>
                <a:gd name="T7" fmla="*/ 283 h 935"/>
                <a:gd name="T8" fmla="*/ 227 w 1134"/>
                <a:gd name="T9" fmla="*/ 28 h 935"/>
                <a:gd name="T10" fmla="*/ 397 w 1134"/>
                <a:gd name="T11" fmla="*/ 0 h 935"/>
                <a:gd name="T12" fmla="*/ 510 w 1134"/>
                <a:gd name="T13" fmla="*/ 0 h 935"/>
                <a:gd name="T14" fmla="*/ 595 w 1134"/>
                <a:gd name="T15" fmla="*/ 85 h 935"/>
                <a:gd name="T16" fmla="*/ 652 w 1134"/>
                <a:gd name="T17" fmla="*/ 28 h 935"/>
                <a:gd name="T18" fmla="*/ 680 w 1134"/>
                <a:gd name="T19" fmla="*/ 85 h 935"/>
                <a:gd name="T20" fmla="*/ 765 w 1134"/>
                <a:gd name="T21" fmla="*/ 57 h 935"/>
                <a:gd name="T22" fmla="*/ 850 w 1134"/>
                <a:gd name="T23" fmla="*/ 170 h 935"/>
                <a:gd name="T24" fmla="*/ 907 w 1134"/>
                <a:gd name="T25" fmla="*/ 170 h 935"/>
                <a:gd name="T26" fmla="*/ 964 w 1134"/>
                <a:gd name="T27" fmla="*/ 227 h 935"/>
                <a:gd name="T28" fmla="*/ 964 w 1134"/>
                <a:gd name="T29" fmla="*/ 255 h 935"/>
                <a:gd name="T30" fmla="*/ 1021 w 1134"/>
                <a:gd name="T31" fmla="*/ 255 h 935"/>
                <a:gd name="T32" fmla="*/ 1134 w 1134"/>
                <a:gd name="T33" fmla="*/ 425 h 935"/>
                <a:gd name="T34" fmla="*/ 1134 w 1134"/>
                <a:gd name="T35" fmla="*/ 510 h 935"/>
                <a:gd name="T36" fmla="*/ 1106 w 1134"/>
                <a:gd name="T37" fmla="*/ 652 h 935"/>
                <a:gd name="T38" fmla="*/ 992 w 1134"/>
                <a:gd name="T39" fmla="*/ 737 h 935"/>
                <a:gd name="T40" fmla="*/ 879 w 1134"/>
                <a:gd name="T41" fmla="*/ 680 h 935"/>
                <a:gd name="T42" fmla="*/ 794 w 1134"/>
                <a:gd name="T43" fmla="*/ 765 h 935"/>
                <a:gd name="T44" fmla="*/ 737 w 1134"/>
                <a:gd name="T45" fmla="*/ 794 h 935"/>
                <a:gd name="T46" fmla="*/ 709 w 1134"/>
                <a:gd name="T47" fmla="*/ 850 h 935"/>
                <a:gd name="T48" fmla="*/ 482 w 1134"/>
                <a:gd name="T49" fmla="*/ 935 h 935"/>
                <a:gd name="T50" fmla="*/ 312 w 1134"/>
                <a:gd name="T51" fmla="*/ 822 h 935"/>
                <a:gd name="T52" fmla="*/ 255 w 1134"/>
                <a:gd name="T53" fmla="*/ 822 h 935"/>
                <a:gd name="T54" fmla="*/ 255 w 1134"/>
                <a:gd name="T55" fmla="*/ 680 h 935"/>
                <a:gd name="T56" fmla="*/ 170 w 1134"/>
                <a:gd name="T57" fmla="*/ 652 h 935"/>
                <a:gd name="T58" fmla="*/ 28 w 1134"/>
                <a:gd name="T59" fmla="*/ 539 h 935"/>
                <a:gd name="T60" fmla="*/ 0 w 1134"/>
                <a:gd name="T61" fmla="*/ 42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935">
                  <a:moveTo>
                    <a:pt x="0" y="425"/>
                  </a:moveTo>
                  <a:lnTo>
                    <a:pt x="28" y="368"/>
                  </a:lnTo>
                  <a:lnTo>
                    <a:pt x="142" y="368"/>
                  </a:lnTo>
                  <a:lnTo>
                    <a:pt x="255" y="283"/>
                  </a:lnTo>
                  <a:lnTo>
                    <a:pt x="227" y="28"/>
                  </a:lnTo>
                  <a:lnTo>
                    <a:pt x="397" y="0"/>
                  </a:lnTo>
                  <a:lnTo>
                    <a:pt x="510" y="0"/>
                  </a:lnTo>
                  <a:lnTo>
                    <a:pt x="595" y="85"/>
                  </a:lnTo>
                  <a:lnTo>
                    <a:pt x="652" y="28"/>
                  </a:lnTo>
                  <a:lnTo>
                    <a:pt x="680" y="85"/>
                  </a:lnTo>
                  <a:lnTo>
                    <a:pt x="765" y="57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64" y="227"/>
                  </a:lnTo>
                  <a:lnTo>
                    <a:pt x="964" y="255"/>
                  </a:lnTo>
                  <a:lnTo>
                    <a:pt x="1021" y="255"/>
                  </a:lnTo>
                  <a:lnTo>
                    <a:pt x="1134" y="425"/>
                  </a:lnTo>
                  <a:lnTo>
                    <a:pt x="1134" y="510"/>
                  </a:lnTo>
                  <a:lnTo>
                    <a:pt x="1106" y="652"/>
                  </a:lnTo>
                  <a:lnTo>
                    <a:pt x="992" y="737"/>
                  </a:lnTo>
                  <a:lnTo>
                    <a:pt x="879" y="680"/>
                  </a:lnTo>
                  <a:lnTo>
                    <a:pt x="794" y="765"/>
                  </a:lnTo>
                  <a:lnTo>
                    <a:pt x="737" y="794"/>
                  </a:lnTo>
                  <a:lnTo>
                    <a:pt x="709" y="850"/>
                  </a:lnTo>
                  <a:lnTo>
                    <a:pt x="482" y="935"/>
                  </a:lnTo>
                  <a:lnTo>
                    <a:pt x="312" y="822"/>
                  </a:lnTo>
                  <a:lnTo>
                    <a:pt x="255" y="822"/>
                  </a:lnTo>
                  <a:lnTo>
                    <a:pt x="255" y="680"/>
                  </a:lnTo>
                  <a:lnTo>
                    <a:pt x="170" y="652"/>
                  </a:lnTo>
                  <a:lnTo>
                    <a:pt x="28" y="539"/>
                  </a:lnTo>
                  <a:lnTo>
                    <a:pt x="0" y="4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Freeform 278"/>
            <p:cNvSpPr>
              <a:spLocks/>
            </p:cNvSpPr>
            <p:nvPr/>
          </p:nvSpPr>
          <p:spPr bwMode="auto">
            <a:xfrm>
              <a:off x="2627" y="5648"/>
              <a:ext cx="709" cy="907"/>
            </a:xfrm>
            <a:custGeom>
              <a:avLst/>
              <a:gdLst>
                <a:gd name="T0" fmla="*/ 709 w 709"/>
                <a:gd name="T1" fmla="*/ 283 h 907"/>
                <a:gd name="T2" fmla="*/ 680 w 709"/>
                <a:gd name="T3" fmla="*/ 368 h 907"/>
                <a:gd name="T4" fmla="*/ 709 w 709"/>
                <a:gd name="T5" fmla="*/ 425 h 907"/>
                <a:gd name="T6" fmla="*/ 680 w 709"/>
                <a:gd name="T7" fmla="*/ 454 h 907"/>
                <a:gd name="T8" fmla="*/ 567 w 709"/>
                <a:gd name="T9" fmla="*/ 510 h 907"/>
                <a:gd name="T10" fmla="*/ 624 w 709"/>
                <a:gd name="T11" fmla="*/ 567 h 907"/>
                <a:gd name="T12" fmla="*/ 595 w 709"/>
                <a:gd name="T13" fmla="*/ 624 h 907"/>
                <a:gd name="T14" fmla="*/ 624 w 709"/>
                <a:gd name="T15" fmla="*/ 652 h 907"/>
                <a:gd name="T16" fmla="*/ 652 w 709"/>
                <a:gd name="T17" fmla="*/ 794 h 907"/>
                <a:gd name="T18" fmla="*/ 595 w 709"/>
                <a:gd name="T19" fmla="*/ 822 h 907"/>
                <a:gd name="T20" fmla="*/ 567 w 709"/>
                <a:gd name="T21" fmla="*/ 879 h 907"/>
                <a:gd name="T22" fmla="*/ 482 w 709"/>
                <a:gd name="T23" fmla="*/ 907 h 907"/>
                <a:gd name="T24" fmla="*/ 397 w 709"/>
                <a:gd name="T25" fmla="*/ 822 h 907"/>
                <a:gd name="T26" fmla="*/ 340 w 709"/>
                <a:gd name="T27" fmla="*/ 850 h 907"/>
                <a:gd name="T28" fmla="*/ 255 w 709"/>
                <a:gd name="T29" fmla="*/ 794 h 907"/>
                <a:gd name="T30" fmla="*/ 142 w 709"/>
                <a:gd name="T31" fmla="*/ 765 h 907"/>
                <a:gd name="T32" fmla="*/ 114 w 709"/>
                <a:gd name="T33" fmla="*/ 680 h 907"/>
                <a:gd name="T34" fmla="*/ 28 w 709"/>
                <a:gd name="T35" fmla="*/ 595 h 907"/>
                <a:gd name="T36" fmla="*/ 57 w 709"/>
                <a:gd name="T37" fmla="*/ 510 h 907"/>
                <a:gd name="T38" fmla="*/ 0 w 709"/>
                <a:gd name="T39" fmla="*/ 482 h 907"/>
                <a:gd name="T40" fmla="*/ 0 w 709"/>
                <a:gd name="T41" fmla="*/ 397 h 907"/>
                <a:gd name="T42" fmla="*/ 0 w 709"/>
                <a:gd name="T43" fmla="*/ 368 h 907"/>
                <a:gd name="T44" fmla="*/ 0 w 709"/>
                <a:gd name="T45" fmla="*/ 255 h 907"/>
                <a:gd name="T46" fmla="*/ 85 w 709"/>
                <a:gd name="T47" fmla="*/ 198 h 907"/>
                <a:gd name="T48" fmla="*/ 142 w 709"/>
                <a:gd name="T49" fmla="*/ 85 h 907"/>
                <a:gd name="T50" fmla="*/ 114 w 709"/>
                <a:gd name="T51" fmla="*/ 0 h 907"/>
                <a:gd name="T52" fmla="*/ 227 w 709"/>
                <a:gd name="T53" fmla="*/ 28 h 907"/>
                <a:gd name="T54" fmla="*/ 284 w 709"/>
                <a:gd name="T55" fmla="*/ 57 h 907"/>
                <a:gd name="T56" fmla="*/ 340 w 709"/>
                <a:gd name="T57" fmla="*/ 227 h 907"/>
                <a:gd name="T58" fmla="*/ 425 w 709"/>
                <a:gd name="T59" fmla="*/ 283 h 907"/>
                <a:gd name="T60" fmla="*/ 482 w 709"/>
                <a:gd name="T61" fmla="*/ 255 h 907"/>
                <a:gd name="T62" fmla="*/ 539 w 709"/>
                <a:gd name="T63" fmla="*/ 255 h 907"/>
                <a:gd name="T64" fmla="*/ 539 w 709"/>
                <a:gd name="T65" fmla="*/ 283 h 907"/>
                <a:gd name="T66" fmla="*/ 595 w 709"/>
                <a:gd name="T67" fmla="*/ 283 h 907"/>
                <a:gd name="T68" fmla="*/ 595 w 709"/>
                <a:gd name="T69" fmla="*/ 255 h 907"/>
                <a:gd name="T70" fmla="*/ 539 w 709"/>
                <a:gd name="T71" fmla="*/ 170 h 907"/>
                <a:gd name="T72" fmla="*/ 652 w 709"/>
                <a:gd name="T73" fmla="*/ 198 h 907"/>
                <a:gd name="T74" fmla="*/ 709 w 709"/>
                <a:gd name="T75" fmla="*/ 28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9" h="907">
                  <a:moveTo>
                    <a:pt x="709" y="283"/>
                  </a:moveTo>
                  <a:lnTo>
                    <a:pt x="680" y="368"/>
                  </a:lnTo>
                  <a:lnTo>
                    <a:pt x="709" y="425"/>
                  </a:lnTo>
                  <a:lnTo>
                    <a:pt x="680" y="454"/>
                  </a:lnTo>
                  <a:lnTo>
                    <a:pt x="567" y="510"/>
                  </a:lnTo>
                  <a:lnTo>
                    <a:pt x="624" y="567"/>
                  </a:lnTo>
                  <a:lnTo>
                    <a:pt x="595" y="624"/>
                  </a:lnTo>
                  <a:lnTo>
                    <a:pt x="624" y="652"/>
                  </a:lnTo>
                  <a:lnTo>
                    <a:pt x="652" y="794"/>
                  </a:lnTo>
                  <a:lnTo>
                    <a:pt x="595" y="822"/>
                  </a:lnTo>
                  <a:lnTo>
                    <a:pt x="567" y="879"/>
                  </a:lnTo>
                  <a:lnTo>
                    <a:pt x="482" y="907"/>
                  </a:lnTo>
                  <a:lnTo>
                    <a:pt x="397" y="822"/>
                  </a:lnTo>
                  <a:lnTo>
                    <a:pt x="340" y="850"/>
                  </a:lnTo>
                  <a:lnTo>
                    <a:pt x="255" y="794"/>
                  </a:lnTo>
                  <a:lnTo>
                    <a:pt x="142" y="765"/>
                  </a:lnTo>
                  <a:lnTo>
                    <a:pt x="114" y="680"/>
                  </a:lnTo>
                  <a:lnTo>
                    <a:pt x="28" y="595"/>
                  </a:lnTo>
                  <a:lnTo>
                    <a:pt x="57" y="510"/>
                  </a:lnTo>
                  <a:lnTo>
                    <a:pt x="0" y="482"/>
                  </a:lnTo>
                  <a:lnTo>
                    <a:pt x="0" y="397"/>
                  </a:lnTo>
                  <a:lnTo>
                    <a:pt x="0" y="368"/>
                  </a:lnTo>
                  <a:lnTo>
                    <a:pt x="0" y="255"/>
                  </a:lnTo>
                  <a:lnTo>
                    <a:pt x="85" y="198"/>
                  </a:lnTo>
                  <a:lnTo>
                    <a:pt x="142" y="85"/>
                  </a:lnTo>
                  <a:lnTo>
                    <a:pt x="114" y="0"/>
                  </a:lnTo>
                  <a:lnTo>
                    <a:pt x="227" y="28"/>
                  </a:lnTo>
                  <a:lnTo>
                    <a:pt x="284" y="57"/>
                  </a:lnTo>
                  <a:lnTo>
                    <a:pt x="340" y="227"/>
                  </a:lnTo>
                  <a:lnTo>
                    <a:pt x="425" y="283"/>
                  </a:lnTo>
                  <a:lnTo>
                    <a:pt x="482" y="255"/>
                  </a:lnTo>
                  <a:lnTo>
                    <a:pt x="539" y="255"/>
                  </a:lnTo>
                  <a:lnTo>
                    <a:pt x="539" y="283"/>
                  </a:lnTo>
                  <a:lnTo>
                    <a:pt x="595" y="283"/>
                  </a:lnTo>
                  <a:lnTo>
                    <a:pt x="595" y="255"/>
                  </a:lnTo>
                  <a:lnTo>
                    <a:pt x="539" y="170"/>
                  </a:lnTo>
                  <a:lnTo>
                    <a:pt x="652" y="198"/>
                  </a:lnTo>
                  <a:lnTo>
                    <a:pt x="709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Freeform 279"/>
            <p:cNvSpPr>
              <a:spLocks/>
            </p:cNvSpPr>
            <p:nvPr/>
          </p:nvSpPr>
          <p:spPr bwMode="auto">
            <a:xfrm>
              <a:off x="2854" y="5308"/>
              <a:ext cx="624" cy="652"/>
            </a:xfrm>
            <a:custGeom>
              <a:avLst/>
              <a:gdLst>
                <a:gd name="T0" fmla="*/ 0 w 624"/>
                <a:gd name="T1" fmla="*/ 368 h 652"/>
                <a:gd name="T2" fmla="*/ 57 w 624"/>
                <a:gd name="T3" fmla="*/ 397 h 652"/>
                <a:gd name="T4" fmla="*/ 113 w 624"/>
                <a:gd name="T5" fmla="*/ 567 h 652"/>
                <a:gd name="T6" fmla="*/ 198 w 624"/>
                <a:gd name="T7" fmla="*/ 623 h 652"/>
                <a:gd name="T8" fmla="*/ 255 w 624"/>
                <a:gd name="T9" fmla="*/ 595 h 652"/>
                <a:gd name="T10" fmla="*/ 312 w 624"/>
                <a:gd name="T11" fmla="*/ 595 h 652"/>
                <a:gd name="T12" fmla="*/ 312 w 624"/>
                <a:gd name="T13" fmla="*/ 623 h 652"/>
                <a:gd name="T14" fmla="*/ 368 w 624"/>
                <a:gd name="T15" fmla="*/ 623 h 652"/>
                <a:gd name="T16" fmla="*/ 368 w 624"/>
                <a:gd name="T17" fmla="*/ 595 h 652"/>
                <a:gd name="T18" fmla="*/ 312 w 624"/>
                <a:gd name="T19" fmla="*/ 510 h 652"/>
                <a:gd name="T20" fmla="*/ 425 w 624"/>
                <a:gd name="T21" fmla="*/ 538 h 652"/>
                <a:gd name="T22" fmla="*/ 482 w 624"/>
                <a:gd name="T23" fmla="*/ 623 h 652"/>
                <a:gd name="T24" fmla="*/ 567 w 624"/>
                <a:gd name="T25" fmla="*/ 652 h 652"/>
                <a:gd name="T26" fmla="*/ 624 w 624"/>
                <a:gd name="T27" fmla="*/ 595 h 652"/>
                <a:gd name="T28" fmla="*/ 567 w 624"/>
                <a:gd name="T29" fmla="*/ 538 h 652"/>
                <a:gd name="T30" fmla="*/ 539 w 624"/>
                <a:gd name="T31" fmla="*/ 453 h 652"/>
                <a:gd name="T32" fmla="*/ 539 w 624"/>
                <a:gd name="T33" fmla="*/ 368 h 652"/>
                <a:gd name="T34" fmla="*/ 510 w 624"/>
                <a:gd name="T35" fmla="*/ 340 h 652"/>
                <a:gd name="T36" fmla="*/ 539 w 624"/>
                <a:gd name="T37" fmla="*/ 198 h 652"/>
                <a:gd name="T38" fmla="*/ 510 w 624"/>
                <a:gd name="T39" fmla="*/ 170 h 652"/>
                <a:gd name="T40" fmla="*/ 453 w 624"/>
                <a:gd name="T41" fmla="*/ 198 h 652"/>
                <a:gd name="T42" fmla="*/ 425 w 624"/>
                <a:gd name="T43" fmla="*/ 198 h 652"/>
                <a:gd name="T44" fmla="*/ 397 w 624"/>
                <a:gd name="T45" fmla="*/ 113 h 652"/>
                <a:gd name="T46" fmla="*/ 312 w 624"/>
                <a:gd name="T47" fmla="*/ 56 h 652"/>
                <a:gd name="T48" fmla="*/ 283 w 624"/>
                <a:gd name="T49" fmla="*/ 85 h 652"/>
                <a:gd name="T50" fmla="*/ 255 w 624"/>
                <a:gd name="T51" fmla="*/ 56 h 652"/>
                <a:gd name="T52" fmla="*/ 227 w 624"/>
                <a:gd name="T53" fmla="*/ 85 h 652"/>
                <a:gd name="T54" fmla="*/ 170 w 624"/>
                <a:gd name="T55" fmla="*/ 0 h 652"/>
                <a:gd name="T56" fmla="*/ 113 w 624"/>
                <a:gd name="T57" fmla="*/ 0 h 652"/>
                <a:gd name="T58" fmla="*/ 85 w 624"/>
                <a:gd name="T59" fmla="*/ 28 h 652"/>
                <a:gd name="T60" fmla="*/ 28 w 624"/>
                <a:gd name="T61" fmla="*/ 28 h 652"/>
                <a:gd name="T62" fmla="*/ 57 w 624"/>
                <a:gd name="T63" fmla="*/ 141 h 652"/>
                <a:gd name="T64" fmla="*/ 57 w 624"/>
                <a:gd name="T65" fmla="*/ 312 h 652"/>
                <a:gd name="T66" fmla="*/ 0 w 624"/>
                <a:gd name="T67" fmla="*/ 368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4" h="652">
                  <a:moveTo>
                    <a:pt x="0" y="368"/>
                  </a:moveTo>
                  <a:lnTo>
                    <a:pt x="57" y="397"/>
                  </a:lnTo>
                  <a:lnTo>
                    <a:pt x="113" y="567"/>
                  </a:lnTo>
                  <a:lnTo>
                    <a:pt x="198" y="623"/>
                  </a:lnTo>
                  <a:lnTo>
                    <a:pt x="255" y="595"/>
                  </a:lnTo>
                  <a:lnTo>
                    <a:pt x="312" y="595"/>
                  </a:lnTo>
                  <a:lnTo>
                    <a:pt x="312" y="623"/>
                  </a:lnTo>
                  <a:lnTo>
                    <a:pt x="368" y="623"/>
                  </a:lnTo>
                  <a:lnTo>
                    <a:pt x="368" y="595"/>
                  </a:lnTo>
                  <a:lnTo>
                    <a:pt x="312" y="510"/>
                  </a:lnTo>
                  <a:lnTo>
                    <a:pt x="425" y="538"/>
                  </a:lnTo>
                  <a:lnTo>
                    <a:pt x="482" y="623"/>
                  </a:lnTo>
                  <a:lnTo>
                    <a:pt x="567" y="652"/>
                  </a:lnTo>
                  <a:lnTo>
                    <a:pt x="624" y="595"/>
                  </a:lnTo>
                  <a:lnTo>
                    <a:pt x="567" y="538"/>
                  </a:lnTo>
                  <a:lnTo>
                    <a:pt x="539" y="453"/>
                  </a:lnTo>
                  <a:lnTo>
                    <a:pt x="539" y="368"/>
                  </a:lnTo>
                  <a:lnTo>
                    <a:pt x="510" y="340"/>
                  </a:lnTo>
                  <a:lnTo>
                    <a:pt x="539" y="198"/>
                  </a:lnTo>
                  <a:lnTo>
                    <a:pt x="510" y="170"/>
                  </a:lnTo>
                  <a:lnTo>
                    <a:pt x="453" y="198"/>
                  </a:lnTo>
                  <a:lnTo>
                    <a:pt x="425" y="198"/>
                  </a:lnTo>
                  <a:lnTo>
                    <a:pt x="397" y="113"/>
                  </a:lnTo>
                  <a:lnTo>
                    <a:pt x="312" y="56"/>
                  </a:lnTo>
                  <a:lnTo>
                    <a:pt x="283" y="85"/>
                  </a:lnTo>
                  <a:lnTo>
                    <a:pt x="255" y="56"/>
                  </a:lnTo>
                  <a:lnTo>
                    <a:pt x="227" y="85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85" y="28"/>
                  </a:lnTo>
                  <a:lnTo>
                    <a:pt x="28" y="28"/>
                  </a:lnTo>
                  <a:lnTo>
                    <a:pt x="57" y="141"/>
                  </a:lnTo>
                  <a:lnTo>
                    <a:pt x="57" y="312"/>
                  </a:lnTo>
                  <a:lnTo>
                    <a:pt x="0" y="36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Freeform 280"/>
            <p:cNvSpPr>
              <a:spLocks/>
            </p:cNvSpPr>
            <p:nvPr/>
          </p:nvSpPr>
          <p:spPr bwMode="auto">
            <a:xfrm>
              <a:off x="2202" y="4911"/>
              <a:ext cx="709" cy="992"/>
            </a:xfrm>
            <a:custGeom>
              <a:avLst/>
              <a:gdLst>
                <a:gd name="T0" fmla="*/ 425 w 709"/>
                <a:gd name="T1" fmla="*/ 992 h 992"/>
                <a:gd name="T2" fmla="*/ 510 w 709"/>
                <a:gd name="T3" fmla="*/ 935 h 992"/>
                <a:gd name="T4" fmla="*/ 567 w 709"/>
                <a:gd name="T5" fmla="*/ 822 h 992"/>
                <a:gd name="T6" fmla="*/ 539 w 709"/>
                <a:gd name="T7" fmla="*/ 737 h 992"/>
                <a:gd name="T8" fmla="*/ 652 w 709"/>
                <a:gd name="T9" fmla="*/ 765 h 992"/>
                <a:gd name="T10" fmla="*/ 709 w 709"/>
                <a:gd name="T11" fmla="*/ 709 h 992"/>
                <a:gd name="T12" fmla="*/ 709 w 709"/>
                <a:gd name="T13" fmla="*/ 538 h 992"/>
                <a:gd name="T14" fmla="*/ 680 w 709"/>
                <a:gd name="T15" fmla="*/ 425 h 992"/>
                <a:gd name="T16" fmla="*/ 624 w 709"/>
                <a:gd name="T17" fmla="*/ 340 h 992"/>
                <a:gd name="T18" fmla="*/ 539 w 709"/>
                <a:gd name="T19" fmla="*/ 340 h 992"/>
                <a:gd name="T20" fmla="*/ 482 w 709"/>
                <a:gd name="T21" fmla="*/ 283 h 992"/>
                <a:gd name="T22" fmla="*/ 453 w 709"/>
                <a:gd name="T23" fmla="*/ 312 h 992"/>
                <a:gd name="T24" fmla="*/ 397 w 709"/>
                <a:gd name="T25" fmla="*/ 255 h 992"/>
                <a:gd name="T26" fmla="*/ 368 w 709"/>
                <a:gd name="T27" fmla="*/ 142 h 992"/>
                <a:gd name="T28" fmla="*/ 340 w 709"/>
                <a:gd name="T29" fmla="*/ 113 h 992"/>
                <a:gd name="T30" fmla="*/ 340 w 709"/>
                <a:gd name="T31" fmla="*/ 85 h 992"/>
                <a:gd name="T32" fmla="*/ 255 w 709"/>
                <a:gd name="T33" fmla="*/ 57 h 992"/>
                <a:gd name="T34" fmla="*/ 198 w 709"/>
                <a:gd name="T35" fmla="*/ 85 h 992"/>
                <a:gd name="T36" fmla="*/ 113 w 709"/>
                <a:gd name="T37" fmla="*/ 0 h 992"/>
                <a:gd name="T38" fmla="*/ 28 w 709"/>
                <a:gd name="T39" fmla="*/ 57 h 992"/>
                <a:gd name="T40" fmla="*/ 28 w 709"/>
                <a:gd name="T41" fmla="*/ 113 h 992"/>
                <a:gd name="T42" fmla="*/ 0 w 709"/>
                <a:gd name="T43" fmla="*/ 170 h 992"/>
                <a:gd name="T44" fmla="*/ 113 w 709"/>
                <a:gd name="T45" fmla="*/ 227 h 992"/>
                <a:gd name="T46" fmla="*/ 113 w 709"/>
                <a:gd name="T47" fmla="*/ 255 h 992"/>
                <a:gd name="T48" fmla="*/ 142 w 709"/>
                <a:gd name="T49" fmla="*/ 283 h 992"/>
                <a:gd name="T50" fmla="*/ 198 w 709"/>
                <a:gd name="T51" fmla="*/ 368 h 992"/>
                <a:gd name="T52" fmla="*/ 170 w 709"/>
                <a:gd name="T53" fmla="*/ 453 h 992"/>
                <a:gd name="T54" fmla="*/ 227 w 709"/>
                <a:gd name="T55" fmla="*/ 510 h 992"/>
                <a:gd name="T56" fmla="*/ 227 w 709"/>
                <a:gd name="T57" fmla="*/ 624 h 992"/>
                <a:gd name="T58" fmla="*/ 170 w 709"/>
                <a:gd name="T59" fmla="*/ 652 h 992"/>
                <a:gd name="T60" fmla="*/ 142 w 709"/>
                <a:gd name="T61" fmla="*/ 680 h 992"/>
                <a:gd name="T62" fmla="*/ 227 w 709"/>
                <a:gd name="T63" fmla="*/ 737 h 992"/>
                <a:gd name="T64" fmla="*/ 283 w 709"/>
                <a:gd name="T65" fmla="*/ 794 h 992"/>
                <a:gd name="T66" fmla="*/ 312 w 709"/>
                <a:gd name="T67" fmla="*/ 879 h 992"/>
                <a:gd name="T68" fmla="*/ 368 w 709"/>
                <a:gd name="T69" fmla="*/ 964 h 992"/>
                <a:gd name="T70" fmla="*/ 425 w 709"/>
                <a:gd name="T71" fmla="*/ 99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9" h="992">
                  <a:moveTo>
                    <a:pt x="425" y="992"/>
                  </a:moveTo>
                  <a:lnTo>
                    <a:pt x="510" y="935"/>
                  </a:lnTo>
                  <a:lnTo>
                    <a:pt x="567" y="822"/>
                  </a:lnTo>
                  <a:lnTo>
                    <a:pt x="539" y="737"/>
                  </a:lnTo>
                  <a:lnTo>
                    <a:pt x="652" y="765"/>
                  </a:lnTo>
                  <a:lnTo>
                    <a:pt x="709" y="709"/>
                  </a:lnTo>
                  <a:lnTo>
                    <a:pt x="709" y="538"/>
                  </a:lnTo>
                  <a:lnTo>
                    <a:pt x="680" y="425"/>
                  </a:lnTo>
                  <a:lnTo>
                    <a:pt x="624" y="340"/>
                  </a:lnTo>
                  <a:lnTo>
                    <a:pt x="539" y="340"/>
                  </a:lnTo>
                  <a:lnTo>
                    <a:pt x="482" y="283"/>
                  </a:lnTo>
                  <a:lnTo>
                    <a:pt x="453" y="312"/>
                  </a:lnTo>
                  <a:lnTo>
                    <a:pt x="397" y="255"/>
                  </a:lnTo>
                  <a:lnTo>
                    <a:pt x="368" y="142"/>
                  </a:lnTo>
                  <a:lnTo>
                    <a:pt x="340" y="113"/>
                  </a:lnTo>
                  <a:lnTo>
                    <a:pt x="340" y="85"/>
                  </a:lnTo>
                  <a:lnTo>
                    <a:pt x="255" y="57"/>
                  </a:lnTo>
                  <a:lnTo>
                    <a:pt x="198" y="85"/>
                  </a:lnTo>
                  <a:lnTo>
                    <a:pt x="113" y="0"/>
                  </a:lnTo>
                  <a:lnTo>
                    <a:pt x="28" y="57"/>
                  </a:lnTo>
                  <a:lnTo>
                    <a:pt x="28" y="113"/>
                  </a:lnTo>
                  <a:lnTo>
                    <a:pt x="0" y="170"/>
                  </a:lnTo>
                  <a:lnTo>
                    <a:pt x="113" y="227"/>
                  </a:lnTo>
                  <a:lnTo>
                    <a:pt x="113" y="255"/>
                  </a:lnTo>
                  <a:lnTo>
                    <a:pt x="142" y="283"/>
                  </a:lnTo>
                  <a:lnTo>
                    <a:pt x="198" y="368"/>
                  </a:lnTo>
                  <a:lnTo>
                    <a:pt x="170" y="453"/>
                  </a:lnTo>
                  <a:lnTo>
                    <a:pt x="227" y="510"/>
                  </a:lnTo>
                  <a:lnTo>
                    <a:pt x="227" y="624"/>
                  </a:lnTo>
                  <a:lnTo>
                    <a:pt x="170" y="652"/>
                  </a:lnTo>
                  <a:lnTo>
                    <a:pt x="142" y="680"/>
                  </a:lnTo>
                  <a:lnTo>
                    <a:pt x="227" y="737"/>
                  </a:lnTo>
                  <a:lnTo>
                    <a:pt x="283" y="794"/>
                  </a:lnTo>
                  <a:lnTo>
                    <a:pt x="312" y="879"/>
                  </a:lnTo>
                  <a:lnTo>
                    <a:pt x="368" y="964"/>
                  </a:lnTo>
                  <a:lnTo>
                    <a:pt x="425" y="99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9" name="Freeform 282"/>
            <p:cNvSpPr>
              <a:spLocks/>
            </p:cNvSpPr>
            <p:nvPr/>
          </p:nvSpPr>
          <p:spPr bwMode="auto">
            <a:xfrm>
              <a:off x="1918" y="5053"/>
              <a:ext cx="567" cy="765"/>
            </a:xfrm>
            <a:custGeom>
              <a:avLst/>
              <a:gdLst>
                <a:gd name="T0" fmla="*/ 567 w 567"/>
                <a:gd name="T1" fmla="*/ 652 h 765"/>
                <a:gd name="T2" fmla="*/ 511 w 567"/>
                <a:gd name="T3" fmla="*/ 595 h 765"/>
                <a:gd name="T4" fmla="*/ 426 w 567"/>
                <a:gd name="T5" fmla="*/ 538 h 765"/>
                <a:gd name="T6" fmla="*/ 454 w 567"/>
                <a:gd name="T7" fmla="*/ 510 h 765"/>
                <a:gd name="T8" fmla="*/ 511 w 567"/>
                <a:gd name="T9" fmla="*/ 482 h 765"/>
                <a:gd name="T10" fmla="*/ 511 w 567"/>
                <a:gd name="T11" fmla="*/ 368 h 765"/>
                <a:gd name="T12" fmla="*/ 454 w 567"/>
                <a:gd name="T13" fmla="*/ 311 h 765"/>
                <a:gd name="T14" fmla="*/ 482 w 567"/>
                <a:gd name="T15" fmla="*/ 226 h 765"/>
                <a:gd name="T16" fmla="*/ 426 w 567"/>
                <a:gd name="T17" fmla="*/ 141 h 765"/>
                <a:gd name="T18" fmla="*/ 397 w 567"/>
                <a:gd name="T19" fmla="*/ 113 h 765"/>
                <a:gd name="T20" fmla="*/ 397 w 567"/>
                <a:gd name="T21" fmla="*/ 85 h 765"/>
                <a:gd name="T22" fmla="*/ 284 w 567"/>
                <a:gd name="T23" fmla="*/ 28 h 765"/>
                <a:gd name="T24" fmla="*/ 227 w 567"/>
                <a:gd name="T25" fmla="*/ 56 h 765"/>
                <a:gd name="T26" fmla="*/ 114 w 567"/>
                <a:gd name="T27" fmla="*/ 0 h 765"/>
                <a:gd name="T28" fmla="*/ 29 w 567"/>
                <a:gd name="T29" fmla="*/ 28 h 765"/>
                <a:gd name="T30" fmla="*/ 0 w 567"/>
                <a:gd name="T31" fmla="*/ 283 h 765"/>
                <a:gd name="T32" fmla="*/ 0 w 567"/>
                <a:gd name="T33" fmla="*/ 311 h 765"/>
                <a:gd name="T34" fmla="*/ 114 w 567"/>
                <a:gd name="T35" fmla="*/ 453 h 765"/>
                <a:gd name="T36" fmla="*/ 57 w 567"/>
                <a:gd name="T37" fmla="*/ 482 h 765"/>
                <a:gd name="T38" fmla="*/ 85 w 567"/>
                <a:gd name="T39" fmla="*/ 538 h 765"/>
                <a:gd name="T40" fmla="*/ 170 w 567"/>
                <a:gd name="T41" fmla="*/ 567 h 765"/>
                <a:gd name="T42" fmla="*/ 199 w 567"/>
                <a:gd name="T43" fmla="*/ 652 h 765"/>
                <a:gd name="T44" fmla="*/ 426 w 567"/>
                <a:gd name="T45" fmla="*/ 765 h 765"/>
                <a:gd name="T46" fmla="*/ 482 w 567"/>
                <a:gd name="T47" fmla="*/ 652 h 765"/>
                <a:gd name="T48" fmla="*/ 539 w 567"/>
                <a:gd name="T49" fmla="*/ 680 h 765"/>
                <a:gd name="T50" fmla="*/ 567 w 567"/>
                <a:gd name="T51" fmla="*/ 65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7" h="765">
                  <a:moveTo>
                    <a:pt x="567" y="652"/>
                  </a:moveTo>
                  <a:lnTo>
                    <a:pt x="511" y="595"/>
                  </a:lnTo>
                  <a:lnTo>
                    <a:pt x="426" y="538"/>
                  </a:lnTo>
                  <a:lnTo>
                    <a:pt x="454" y="510"/>
                  </a:lnTo>
                  <a:lnTo>
                    <a:pt x="511" y="482"/>
                  </a:lnTo>
                  <a:lnTo>
                    <a:pt x="511" y="368"/>
                  </a:lnTo>
                  <a:lnTo>
                    <a:pt x="454" y="311"/>
                  </a:lnTo>
                  <a:lnTo>
                    <a:pt x="482" y="226"/>
                  </a:lnTo>
                  <a:lnTo>
                    <a:pt x="426" y="141"/>
                  </a:lnTo>
                  <a:lnTo>
                    <a:pt x="397" y="113"/>
                  </a:lnTo>
                  <a:lnTo>
                    <a:pt x="397" y="85"/>
                  </a:lnTo>
                  <a:lnTo>
                    <a:pt x="284" y="28"/>
                  </a:lnTo>
                  <a:lnTo>
                    <a:pt x="227" y="56"/>
                  </a:lnTo>
                  <a:lnTo>
                    <a:pt x="114" y="0"/>
                  </a:lnTo>
                  <a:lnTo>
                    <a:pt x="29" y="28"/>
                  </a:lnTo>
                  <a:lnTo>
                    <a:pt x="0" y="283"/>
                  </a:lnTo>
                  <a:lnTo>
                    <a:pt x="0" y="311"/>
                  </a:lnTo>
                  <a:lnTo>
                    <a:pt x="114" y="453"/>
                  </a:lnTo>
                  <a:lnTo>
                    <a:pt x="57" y="482"/>
                  </a:lnTo>
                  <a:lnTo>
                    <a:pt x="85" y="538"/>
                  </a:lnTo>
                  <a:lnTo>
                    <a:pt x="170" y="567"/>
                  </a:lnTo>
                  <a:lnTo>
                    <a:pt x="199" y="652"/>
                  </a:lnTo>
                  <a:lnTo>
                    <a:pt x="426" y="765"/>
                  </a:lnTo>
                  <a:lnTo>
                    <a:pt x="482" y="652"/>
                  </a:lnTo>
                  <a:lnTo>
                    <a:pt x="539" y="680"/>
                  </a:lnTo>
                  <a:lnTo>
                    <a:pt x="567" y="6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Freeform 283"/>
            <p:cNvSpPr>
              <a:spLocks/>
            </p:cNvSpPr>
            <p:nvPr/>
          </p:nvSpPr>
          <p:spPr bwMode="auto">
            <a:xfrm>
              <a:off x="2088" y="5705"/>
              <a:ext cx="681" cy="907"/>
            </a:xfrm>
            <a:custGeom>
              <a:avLst/>
              <a:gdLst>
                <a:gd name="T0" fmla="*/ 227 w 681"/>
                <a:gd name="T1" fmla="*/ 595 h 907"/>
                <a:gd name="T2" fmla="*/ 199 w 681"/>
                <a:gd name="T3" fmla="*/ 510 h 907"/>
                <a:gd name="T4" fmla="*/ 256 w 681"/>
                <a:gd name="T5" fmla="*/ 510 h 907"/>
                <a:gd name="T6" fmla="*/ 256 w 681"/>
                <a:gd name="T7" fmla="*/ 453 h 907"/>
                <a:gd name="T8" fmla="*/ 199 w 681"/>
                <a:gd name="T9" fmla="*/ 368 h 907"/>
                <a:gd name="T10" fmla="*/ 86 w 681"/>
                <a:gd name="T11" fmla="*/ 311 h 907"/>
                <a:gd name="T12" fmla="*/ 57 w 681"/>
                <a:gd name="T13" fmla="*/ 255 h 907"/>
                <a:gd name="T14" fmla="*/ 86 w 681"/>
                <a:gd name="T15" fmla="*/ 141 h 907"/>
                <a:gd name="T16" fmla="*/ 29 w 681"/>
                <a:gd name="T17" fmla="*/ 85 h 907"/>
                <a:gd name="T18" fmla="*/ 29 w 681"/>
                <a:gd name="T19" fmla="*/ 56 h 907"/>
                <a:gd name="T20" fmla="*/ 0 w 681"/>
                <a:gd name="T21" fmla="*/ 28 h 907"/>
                <a:gd name="T22" fmla="*/ 29 w 681"/>
                <a:gd name="T23" fmla="*/ 0 h 907"/>
                <a:gd name="T24" fmla="*/ 256 w 681"/>
                <a:gd name="T25" fmla="*/ 113 h 907"/>
                <a:gd name="T26" fmla="*/ 312 w 681"/>
                <a:gd name="T27" fmla="*/ 0 h 907"/>
                <a:gd name="T28" fmla="*/ 369 w 681"/>
                <a:gd name="T29" fmla="*/ 28 h 907"/>
                <a:gd name="T30" fmla="*/ 397 w 681"/>
                <a:gd name="T31" fmla="*/ 0 h 907"/>
                <a:gd name="T32" fmla="*/ 426 w 681"/>
                <a:gd name="T33" fmla="*/ 85 h 907"/>
                <a:gd name="T34" fmla="*/ 482 w 681"/>
                <a:gd name="T35" fmla="*/ 170 h 907"/>
                <a:gd name="T36" fmla="*/ 539 w 681"/>
                <a:gd name="T37" fmla="*/ 198 h 907"/>
                <a:gd name="T38" fmla="*/ 539 w 681"/>
                <a:gd name="T39" fmla="*/ 425 h 907"/>
                <a:gd name="T40" fmla="*/ 596 w 681"/>
                <a:gd name="T41" fmla="*/ 453 h 907"/>
                <a:gd name="T42" fmla="*/ 567 w 681"/>
                <a:gd name="T43" fmla="*/ 538 h 907"/>
                <a:gd name="T44" fmla="*/ 653 w 681"/>
                <a:gd name="T45" fmla="*/ 623 h 907"/>
                <a:gd name="T46" fmla="*/ 681 w 681"/>
                <a:gd name="T47" fmla="*/ 708 h 907"/>
                <a:gd name="T48" fmla="*/ 596 w 681"/>
                <a:gd name="T49" fmla="*/ 765 h 907"/>
                <a:gd name="T50" fmla="*/ 596 w 681"/>
                <a:gd name="T51" fmla="*/ 878 h 907"/>
                <a:gd name="T52" fmla="*/ 482 w 681"/>
                <a:gd name="T53" fmla="*/ 907 h 907"/>
                <a:gd name="T54" fmla="*/ 426 w 681"/>
                <a:gd name="T55" fmla="*/ 907 h 907"/>
                <a:gd name="T56" fmla="*/ 284 w 681"/>
                <a:gd name="T57" fmla="*/ 737 h 907"/>
                <a:gd name="T58" fmla="*/ 341 w 681"/>
                <a:gd name="T59" fmla="*/ 737 h 907"/>
                <a:gd name="T60" fmla="*/ 369 w 681"/>
                <a:gd name="T61" fmla="*/ 737 h 907"/>
                <a:gd name="T62" fmla="*/ 341 w 681"/>
                <a:gd name="T63" fmla="*/ 623 h 907"/>
                <a:gd name="T64" fmla="*/ 227 w 681"/>
                <a:gd name="T65" fmla="*/ 59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1" h="907">
                  <a:moveTo>
                    <a:pt x="227" y="595"/>
                  </a:moveTo>
                  <a:lnTo>
                    <a:pt x="199" y="510"/>
                  </a:lnTo>
                  <a:lnTo>
                    <a:pt x="256" y="510"/>
                  </a:lnTo>
                  <a:lnTo>
                    <a:pt x="256" y="453"/>
                  </a:lnTo>
                  <a:lnTo>
                    <a:pt x="199" y="368"/>
                  </a:lnTo>
                  <a:lnTo>
                    <a:pt x="86" y="311"/>
                  </a:lnTo>
                  <a:lnTo>
                    <a:pt x="57" y="255"/>
                  </a:lnTo>
                  <a:lnTo>
                    <a:pt x="86" y="141"/>
                  </a:lnTo>
                  <a:lnTo>
                    <a:pt x="29" y="85"/>
                  </a:lnTo>
                  <a:lnTo>
                    <a:pt x="29" y="56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256" y="113"/>
                  </a:lnTo>
                  <a:lnTo>
                    <a:pt x="312" y="0"/>
                  </a:lnTo>
                  <a:lnTo>
                    <a:pt x="369" y="28"/>
                  </a:lnTo>
                  <a:lnTo>
                    <a:pt x="397" y="0"/>
                  </a:lnTo>
                  <a:lnTo>
                    <a:pt x="426" y="85"/>
                  </a:lnTo>
                  <a:lnTo>
                    <a:pt x="482" y="170"/>
                  </a:lnTo>
                  <a:lnTo>
                    <a:pt x="539" y="198"/>
                  </a:lnTo>
                  <a:lnTo>
                    <a:pt x="539" y="425"/>
                  </a:lnTo>
                  <a:lnTo>
                    <a:pt x="596" y="453"/>
                  </a:lnTo>
                  <a:lnTo>
                    <a:pt x="567" y="538"/>
                  </a:lnTo>
                  <a:lnTo>
                    <a:pt x="653" y="623"/>
                  </a:lnTo>
                  <a:lnTo>
                    <a:pt x="681" y="708"/>
                  </a:lnTo>
                  <a:lnTo>
                    <a:pt x="596" y="765"/>
                  </a:lnTo>
                  <a:lnTo>
                    <a:pt x="596" y="878"/>
                  </a:lnTo>
                  <a:lnTo>
                    <a:pt x="482" y="907"/>
                  </a:lnTo>
                  <a:lnTo>
                    <a:pt x="426" y="907"/>
                  </a:lnTo>
                  <a:lnTo>
                    <a:pt x="284" y="737"/>
                  </a:lnTo>
                  <a:lnTo>
                    <a:pt x="341" y="737"/>
                  </a:lnTo>
                  <a:lnTo>
                    <a:pt x="369" y="737"/>
                  </a:lnTo>
                  <a:lnTo>
                    <a:pt x="341" y="623"/>
                  </a:lnTo>
                  <a:lnTo>
                    <a:pt x="227" y="5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Freeform 284"/>
            <p:cNvSpPr>
              <a:spLocks/>
            </p:cNvSpPr>
            <p:nvPr/>
          </p:nvSpPr>
          <p:spPr bwMode="auto">
            <a:xfrm>
              <a:off x="1720" y="5421"/>
              <a:ext cx="624" cy="907"/>
            </a:xfrm>
            <a:custGeom>
              <a:avLst/>
              <a:gdLst>
                <a:gd name="T0" fmla="*/ 595 w 624"/>
                <a:gd name="T1" fmla="*/ 879 h 907"/>
                <a:gd name="T2" fmla="*/ 510 w 624"/>
                <a:gd name="T3" fmla="*/ 879 h 907"/>
                <a:gd name="T4" fmla="*/ 482 w 624"/>
                <a:gd name="T5" fmla="*/ 822 h 907"/>
                <a:gd name="T6" fmla="*/ 340 w 624"/>
                <a:gd name="T7" fmla="*/ 907 h 907"/>
                <a:gd name="T8" fmla="*/ 227 w 624"/>
                <a:gd name="T9" fmla="*/ 737 h 907"/>
                <a:gd name="T10" fmla="*/ 0 w 624"/>
                <a:gd name="T11" fmla="*/ 737 h 907"/>
                <a:gd name="T12" fmla="*/ 0 w 624"/>
                <a:gd name="T13" fmla="*/ 624 h 907"/>
                <a:gd name="T14" fmla="*/ 57 w 624"/>
                <a:gd name="T15" fmla="*/ 567 h 907"/>
                <a:gd name="T16" fmla="*/ 57 w 624"/>
                <a:gd name="T17" fmla="*/ 510 h 907"/>
                <a:gd name="T18" fmla="*/ 0 w 624"/>
                <a:gd name="T19" fmla="*/ 369 h 907"/>
                <a:gd name="T20" fmla="*/ 57 w 624"/>
                <a:gd name="T21" fmla="*/ 312 h 907"/>
                <a:gd name="T22" fmla="*/ 57 w 624"/>
                <a:gd name="T23" fmla="*/ 255 h 907"/>
                <a:gd name="T24" fmla="*/ 142 w 624"/>
                <a:gd name="T25" fmla="*/ 227 h 907"/>
                <a:gd name="T26" fmla="*/ 170 w 624"/>
                <a:gd name="T27" fmla="*/ 142 h 907"/>
                <a:gd name="T28" fmla="*/ 170 w 624"/>
                <a:gd name="T29" fmla="*/ 0 h 907"/>
                <a:gd name="T30" fmla="*/ 255 w 624"/>
                <a:gd name="T31" fmla="*/ 114 h 907"/>
                <a:gd name="T32" fmla="*/ 283 w 624"/>
                <a:gd name="T33" fmla="*/ 170 h 907"/>
                <a:gd name="T34" fmla="*/ 368 w 624"/>
                <a:gd name="T35" fmla="*/ 199 h 907"/>
                <a:gd name="T36" fmla="*/ 397 w 624"/>
                <a:gd name="T37" fmla="*/ 284 h 907"/>
                <a:gd name="T38" fmla="*/ 368 w 624"/>
                <a:gd name="T39" fmla="*/ 312 h 907"/>
                <a:gd name="T40" fmla="*/ 397 w 624"/>
                <a:gd name="T41" fmla="*/ 340 h 907"/>
                <a:gd name="T42" fmla="*/ 397 w 624"/>
                <a:gd name="T43" fmla="*/ 369 h 907"/>
                <a:gd name="T44" fmla="*/ 454 w 624"/>
                <a:gd name="T45" fmla="*/ 425 h 907"/>
                <a:gd name="T46" fmla="*/ 425 w 624"/>
                <a:gd name="T47" fmla="*/ 539 h 907"/>
                <a:gd name="T48" fmla="*/ 454 w 624"/>
                <a:gd name="T49" fmla="*/ 595 h 907"/>
                <a:gd name="T50" fmla="*/ 567 w 624"/>
                <a:gd name="T51" fmla="*/ 652 h 907"/>
                <a:gd name="T52" fmla="*/ 624 w 624"/>
                <a:gd name="T53" fmla="*/ 737 h 907"/>
                <a:gd name="T54" fmla="*/ 624 w 624"/>
                <a:gd name="T55" fmla="*/ 794 h 907"/>
                <a:gd name="T56" fmla="*/ 567 w 624"/>
                <a:gd name="T57" fmla="*/ 794 h 907"/>
                <a:gd name="T58" fmla="*/ 595 w 624"/>
                <a:gd name="T59" fmla="*/ 879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4" h="907">
                  <a:moveTo>
                    <a:pt x="595" y="879"/>
                  </a:moveTo>
                  <a:lnTo>
                    <a:pt x="510" y="879"/>
                  </a:lnTo>
                  <a:lnTo>
                    <a:pt x="482" y="822"/>
                  </a:lnTo>
                  <a:lnTo>
                    <a:pt x="340" y="907"/>
                  </a:lnTo>
                  <a:lnTo>
                    <a:pt x="227" y="737"/>
                  </a:lnTo>
                  <a:lnTo>
                    <a:pt x="0" y="737"/>
                  </a:lnTo>
                  <a:lnTo>
                    <a:pt x="0" y="624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0" y="369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142" y="227"/>
                  </a:lnTo>
                  <a:lnTo>
                    <a:pt x="170" y="142"/>
                  </a:lnTo>
                  <a:lnTo>
                    <a:pt x="170" y="0"/>
                  </a:lnTo>
                  <a:lnTo>
                    <a:pt x="255" y="114"/>
                  </a:lnTo>
                  <a:lnTo>
                    <a:pt x="283" y="170"/>
                  </a:lnTo>
                  <a:lnTo>
                    <a:pt x="368" y="199"/>
                  </a:lnTo>
                  <a:lnTo>
                    <a:pt x="397" y="284"/>
                  </a:lnTo>
                  <a:lnTo>
                    <a:pt x="368" y="312"/>
                  </a:lnTo>
                  <a:lnTo>
                    <a:pt x="397" y="340"/>
                  </a:lnTo>
                  <a:lnTo>
                    <a:pt x="397" y="369"/>
                  </a:lnTo>
                  <a:lnTo>
                    <a:pt x="454" y="425"/>
                  </a:lnTo>
                  <a:lnTo>
                    <a:pt x="425" y="539"/>
                  </a:lnTo>
                  <a:lnTo>
                    <a:pt x="454" y="595"/>
                  </a:lnTo>
                  <a:lnTo>
                    <a:pt x="567" y="652"/>
                  </a:lnTo>
                  <a:lnTo>
                    <a:pt x="624" y="737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95" y="87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83" name="Freeform 261"/>
          <p:cNvSpPr>
            <a:spLocks/>
          </p:cNvSpPr>
          <p:nvPr/>
        </p:nvSpPr>
        <p:spPr bwMode="auto">
          <a:xfrm>
            <a:off x="5739579" y="1438268"/>
            <a:ext cx="2350059" cy="3712363"/>
          </a:xfrm>
          <a:custGeom>
            <a:avLst/>
            <a:gdLst>
              <a:gd name="T0" fmla="*/ 1730 w 2835"/>
              <a:gd name="T1" fmla="*/ 227 h 4479"/>
              <a:gd name="T2" fmla="*/ 1786 w 2835"/>
              <a:gd name="T3" fmla="*/ 312 h 4479"/>
              <a:gd name="T4" fmla="*/ 1900 w 2835"/>
              <a:gd name="T5" fmla="*/ 453 h 4479"/>
              <a:gd name="T6" fmla="*/ 1871 w 2835"/>
              <a:gd name="T7" fmla="*/ 567 h 4479"/>
              <a:gd name="T8" fmla="*/ 2042 w 2835"/>
              <a:gd name="T9" fmla="*/ 397 h 4479"/>
              <a:gd name="T10" fmla="*/ 1928 w 2835"/>
              <a:gd name="T11" fmla="*/ 312 h 4479"/>
              <a:gd name="T12" fmla="*/ 2042 w 2835"/>
              <a:gd name="T13" fmla="*/ 141 h 4479"/>
              <a:gd name="T14" fmla="*/ 2098 w 2835"/>
              <a:gd name="T15" fmla="*/ 0 h 4479"/>
              <a:gd name="T16" fmla="*/ 2183 w 2835"/>
              <a:gd name="T17" fmla="*/ 56 h 4479"/>
              <a:gd name="T18" fmla="*/ 2212 w 2835"/>
              <a:gd name="T19" fmla="*/ 283 h 4479"/>
              <a:gd name="T20" fmla="*/ 2212 w 2835"/>
              <a:gd name="T21" fmla="*/ 567 h 4479"/>
              <a:gd name="T22" fmla="*/ 2382 w 2835"/>
              <a:gd name="T23" fmla="*/ 935 h 4479"/>
              <a:gd name="T24" fmla="*/ 2609 w 2835"/>
              <a:gd name="T25" fmla="*/ 1077 h 4479"/>
              <a:gd name="T26" fmla="*/ 2835 w 2835"/>
              <a:gd name="T27" fmla="*/ 1304 h 4479"/>
              <a:gd name="T28" fmla="*/ 2665 w 2835"/>
              <a:gd name="T29" fmla="*/ 1729 h 4479"/>
              <a:gd name="T30" fmla="*/ 2467 w 2835"/>
              <a:gd name="T31" fmla="*/ 2069 h 4479"/>
              <a:gd name="T32" fmla="*/ 1730 w 2835"/>
              <a:gd name="T33" fmla="*/ 2466 h 4479"/>
              <a:gd name="T34" fmla="*/ 1616 w 2835"/>
              <a:gd name="T35" fmla="*/ 2608 h 4479"/>
              <a:gd name="T36" fmla="*/ 1531 w 2835"/>
              <a:gd name="T37" fmla="*/ 2551 h 4479"/>
              <a:gd name="T38" fmla="*/ 1531 w 2835"/>
              <a:gd name="T39" fmla="*/ 2693 h 4479"/>
              <a:gd name="T40" fmla="*/ 1333 w 2835"/>
              <a:gd name="T41" fmla="*/ 2948 h 4479"/>
              <a:gd name="T42" fmla="*/ 1276 w 2835"/>
              <a:gd name="T43" fmla="*/ 3090 h 4479"/>
              <a:gd name="T44" fmla="*/ 1078 w 2835"/>
              <a:gd name="T45" fmla="*/ 3061 h 4479"/>
              <a:gd name="T46" fmla="*/ 964 w 2835"/>
              <a:gd name="T47" fmla="*/ 3175 h 4479"/>
              <a:gd name="T48" fmla="*/ 794 w 2835"/>
              <a:gd name="T49" fmla="*/ 3147 h 4479"/>
              <a:gd name="T50" fmla="*/ 766 w 2835"/>
              <a:gd name="T51" fmla="*/ 3260 h 4479"/>
              <a:gd name="T52" fmla="*/ 596 w 2835"/>
              <a:gd name="T53" fmla="*/ 3232 h 4479"/>
              <a:gd name="T54" fmla="*/ 482 w 2835"/>
              <a:gd name="T55" fmla="*/ 3543 h 4479"/>
              <a:gd name="T56" fmla="*/ 539 w 2835"/>
              <a:gd name="T57" fmla="*/ 3714 h 4479"/>
              <a:gd name="T58" fmla="*/ 454 w 2835"/>
              <a:gd name="T59" fmla="*/ 3742 h 4479"/>
              <a:gd name="T60" fmla="*/ 341 w 2835"/>
              <a:gd name="T61" fmla="*/ 3855 h 4479"/>
              <a:gd name="T62" fmla="*/ 284 w 2835"/>
              <a:gd name="T63" fmla="*/ 3969 h 4479"/>
              <a:gd name="T64" fmla="*/ 341 w 2835"/>
              <a:gd name="T65" fmla="*/ 4167 h 4479"/>
              <a:gd name="T66" fmla="*/ 284 w 2835"/>
              <a:gd name="T67" fmla="*/ 4337 h 4479"/>
              <a:gd name="T68" fmla="*/ 199 w 2835"/>
              <a:gd name="T69" fmla="*/ 4366 h 4479"/>
              <a:gd name="T70" fmla="*/ 114 w 2835"/>
              <a:gd name="T71" fmla="*/ 4252 h 4479"/>
              <a:gd name="T72" fmla="*/ 0 w 2835"/>
              <a:gd name="T73" fmla="*/ 4110 h 4479"/>
              <a:gd name="T74" fmla="*/ 29 w 2835"/>
              <a:gd name="T75" fmla="*/ 3940 h 4479"/>
              <a:gd name="T76" fmla="*/ 312 w 2835"/>
              <a:gd name="T77" fmla="*/ 3543 h 4479"/>
              <a:gd name="T78" fmla="*/ 284 w 2835"/>
              <a:gd name="T79" fmla="*/ 3458 h 4479"/>
              <a:gd name="T80" fmla="*/ 426 w 2835"/>
              <a:gd name="T81" fmla="*/ 3317 h 4479"/>
              <a:gd name="T82" fmla="*/ 397 w 2835"/>
              <a:gd name="T83" fmla="*/ 3175 h 4479"/>
              <a:gd name="T84" fmla="*/ 482 w 2835"/>
              <a:gd name="T85" fmla="*/ 3005 h 4479"/>
              <a:gd name="T86" fmla="*/ 341 w 2835"/>
              <a:gd name="T87" fmla="*/ 2778 h 4479"/>
              <a:gd name="T88" fmla="*/ 482 w 2835"/>
              <a:gd name="T89" fmla="*/ 2608 h 4479"/>
              <a:gd name="T90" fmla="*/ 681 w 2835"/>
              <a:gd name="T91" fmla="*/ 2381 h 4479"/>
              <a:gd name="T92" fmla="*/ 738 w 2835"/>
              <a:gd name="T93" fmla="*/ 2239 h 4479"/>
              <a:gd name="T94" fmla="*/ 879 w 2835"/>
              <a:gd name="T95" fmla="*/ 2069 h 4479"/>
              <a:gd name="T96" fmla="*/ 1049 w 2835"/>
              <a:gd name="T97" fmla="*/ 1899 h 4479"/>
              <a:gd name="T98" fmla="*/ 1163 w 2835"/>
              <a:gd name="T99" fmla="*/ 1757 h 4479"/>
              <a:gd name="T100" fmla="*/ 1248 w 2835"/>
              <a:gd name="T101" fmla="*/ 1729 h 4479"/>
              <a:gd name="T102" fmla="*/ 1475 w 2835"/>
              <a:gd name="T103" fmla="*/ 1644 h 4479"/>
              <a:gd name="T104" fmla="*/ 1418 w 2835"/>
              <a:gd name="T105" fmla="*/ 1502 h 4479"/>
              <a:gd name="T106" fmla="*/ 1163 w 2835"/>
              <a:gd name="T107" fmla="*/ 1162 h 4479"/>
              <a:gd name="T108" fmla="*/ 1248 w 2835"/>
              <a:gd name="T109" fmla="*/ 765 h 4479"/>
              <a:gd name="T110" fmla="*/ 1219 w 2835"/>
              <a:gd name="T111" fmla="*/ 623 h 4479"/>
              <a:gd name="T112" fmla="*/ 1475 w 2835"/>
              <a:gd name="T113" fmla="*/ 397 h 4479"/>
              <a:gd name="T114" fmla="*/ 1616 w 2835"/>
              <a:gd name="T115" fmla="*/ 510 h 4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35" h="4479">
                <a:moveTo>
                  <a:pt x="1645" y="453"/>
                </a:moveTo>
                <a:lnTo>
                  <a:pt x="1730" y="227"/>
                </a:lnTo>
                <a:lnTo>
                  <a:pt x="1843" y="227"/>
                </a:lnTo>
                <a:lnTo>
                  <a:pt x="1786" y="312"/>
                </a:lnTo>
                <a:lnTo>
                  <a:pt x="1815" y="482"/>
                </a:lnTo>
                <a:lnTo>
                  <a:pt x="1900" y="453"/>
                </a:lnTo>
                <a:lnTo>
                  <a:pt x="1928" y="510"/>
                </a:lnTo>
                <a:lnTo>
                  <a:pt x="1871" y="567"/>
                </a:lnTo>
                <a:lnTo>
                  <a:pt x="1985" y="595"/>
                </a:lnTo>
                <a:lnTo>
                  <a:pt x="2042" y="397"/>
                </a:lnTo>
                <a:lnTo>
                  <a:pt x="1985" y="397"/>
                </a:lnTo>
                <a:lnTo>
                  <a:pt x="1928" y="312"/>
                </a:lnTo>
                <a:lnTo>
                  <a:pt x="2042" y="227"/>
                </a:lnTo>
                <a:lnTo>
                  <a:pt x="2042" y="141"/>
                </a:lnTo>
                <a:lnTo>
                  <a:pt x="2042" y="0"/>
                </a:lnTo>
                <a:lnTo>
                  <a:pt x="2098" y="0"/>
                </a:lnTo>
                <a:lnTo>
                  <a:pt x="2127" y="113"/>
                </a:lnTo>
                <a:lnTo>
                  <a:pt x="2183" y="56"/>
                </a:lnTo>
                <a:lnTo>
                  <a:pt x="2240" y="113"/>
                </a:lnTo>
                <a:lnTo>
                  <a:pt x="2212" y="283"/>
                </a:lnTo>
                <a:lnTo>
                  <a:pt x="2297" y="425"/>
                </a:lnTo>
                <a:lnTo>
                  <a:pt x="2212" y="567"/>
                </a:lnTo>
                <a:lnTo>
                  <a:pt x="2325" y="822"/>
                </a:lnTo>
                <a:lnTo>
                  <a:pt x="2382" y="935"/>
                </a:lnTo>
                <a:lnTo>
                  <a:pt x="2382" y="1077"/>
                </a:lnTo>
                <a:lnTo>
                  <a:pt x="2609" y="1077"/>
                </a:lnTo>
                <a:lnTo>
                  <a:pt x="2835" y="1247"/>
                </a:lnTo>
                <a:lnTo>
                  <a:pt x="2835" y="1304"/>
                </a:lnTo>
                <a:lnTo>
                  <a:pt x="2835" y="1389"/>
                </a:lnTo>
                <a:lnTo>
                  <a:pt x="2665" y="1729"/>
                </a:lnTo>
                <a:lnTo>
                  <a:pt x="2665" y="1786"/>
                </a:lnTo>
                <a:lnTo>
                  <a:pt x="2467" y="2069"/>
                </a:lnTo>
                <a:lnTo>
                  <a:pt x="1928" y="2409"/>
                </a:lnTo>
                <a:lnTo>
                  <a:pt x="1730" y="2466"/>
                </a:lnTo>
                <a:lnTo>
                  <a:pt x="1701" y="2551"/>
                </a:lnTo>
                <a:lnTo>
                  <a:pt x="1616" y="2608"/>
                </a:lnTo>
                <a:lnTo>
                  <a:pt x="1560" y="2608"/>
                </a:lnTo>
                <a:lnTo>
                  <a:pt x="1531" y="2551"/>
                </a:lnTo>
                <a:lnTo>
                  <a:pt x="1503" y="2608"/>
                </a:lnTo>
                <a:lnTo>
                  <a:pt x="1531" y="2693"/>
                </a:lnTo>
                <a:lnTo>
                  <a:pt x="1418" y="2721"/>
                </a:lnTo>
                <a:lnTo>
                  <a:pt x="1333" y="2948"/>
                </a:lnTo>
                <a:lnTo>
                  <a:pt x="1361" y="3033"/>
                </a:lnTo>
                <a:lnTo>
                  <a:pt x="1276" y="3090"/>
                </a:lnTo>
                <a:lnTo>
                  <a:pt x="1191" y="3061"/>
                </a:lnTo>
                <a:lnTo>
                  <a:pt x="1078" y="3061"/>
                </a:lnTo>
                <a:lnTo>
                  <a:pt x="1021" y="3147"/>
                </a:lnTo>
                <a:lnTo>
                  <a:pt x="964" y="3175"/>
                </a:lnTo>
                <a:lnTo>
                  <a:pt x="879" y="3090"/>
                </a:lnTo>
                <a:lnTo>
                  <a:pt x="794" y="3147"/>
                </a:lnTo>
                <a:lnTo>
                  <a:pt x="794" y="3203"/>
                </a:lnTo>
                <a:lnTo>
                  <a:pt x="766" y="3260"/>
                </a:lnTo>
                <a:lnTo>
                  <a:pt x="709" y="3288"/>
                </a:lnTo>
                <a:lnTo>
                  <a:pt x="596" y="3232"/>
                </a:lnTo>
                <a:lnTo>
                  <a:pt x="511" y="3260"/>
                </a:lnTo>
                <a:lnTo>
                  <a:pt x="482" y="3543"/>
                </a:lnTo>
                <a:lnTo>
                  <a:pt x="596" y="3685"/>
                </a:lnTo>
                <a:lnTo>
                  <a:pt x="539" y="3714"/>
                </a:lnTo>
                <a:lnTo>
                  <a:pt x="454" y="3600"/>
                </a:lnTo>
                <a:lnTo>
                  <a:pt x="454" y="3742"/>
                </a:lnTo>
                <a:lnTo>
                  <a:pt x="426" y="3827"/>
                </a:lnTo>
                <a:lnTo>
                  <a:pt x="341" y="3855"/>
                </a:lnTo>
                <a:lnTo>
                  <a:pt x="341" y="3912"/>
                </a:lnTo>
                <a:lnTo>
                  <a:pt x="284" y="3969"/>
                </a:lnTo>
                <a:lnTo>
                  <a:pt x="341" y="4110"/>
                </a:lnTo>
                <a:lnTo>
                  <a:pt x="341" y="4167"/>
                </a:lnTo>
                <a:lnTo>
                  <a:pt x="284" y="4224"/>
                </a:lnTo>
                <a:lnTo>
                  <a:pt x="284" y="4337"/>
                </a:lnTo>
                <a:lnTo>
                  <a:pt x="284" y="4479"/>
                </a:lnTo>
                <a:lnTo>
                  <a:pt x="199" y="4366"/>
                </a:lnTo>
                <a:lnTo>
                  <a:pt x="171" y="4252"/>
                </a:lnTo>
                <a:lnTo>
                  <a:pt x="114" y="4252"/>
                </a:lnTo>
                <a:lnTo>
                  <a:pt x="0" y="4167"/>
                </a:lnTo>
                <a:lnTo>
                  <a:pt x="0" y="4110"/>
                </a:lnTo>
                <a:lnTo>
                  <a:pt x="57" y="4054"/>
                </a:lnTo>
                <a:lnTo>
                  <a:pt x="29" y="3940"/>
                </a:lnTo>
                <a:lnTo>
                  <a:pt x="199" y="3600"/>
                </a:lnTo>
                <a:lnTo>
                  <a:pt x="312" y="3543"/>
                </a:lnTo>
                <a:lnTo>
                  <a:pt x="341" y="3487"/>
                </a:lnTo>
                <a:lnTo>
                  <a:pt x="284" y="3458"/>
                </a:lnTo>
                <a:lnTo>
                  <a:pt x="369" y="3402"/>
                </a:lnTo>
                <a:lnTo>
                  <a:pt x="426" y="3317"/>
                </a:lnTo>
                <a:lnTo>
                  <a:pt x="426" y="3232"/>
                </a:lnTo>
                <a:lnTo>
                  <a:pt x="397" y="3175"/>
                </a:lnTo>
                <a:lnTo>
                  <a:pt x="426" y="3061"/>
                </a:lnTo>
                <a:lnTo>
                  <a:pt x="482" y="3005"/>
                </a:lnTo>
                <a:lnTo>
                  <a:pt x="426" y="2891"/>
                </a:lnTo>
                <a:lnTo>
                  <a:pt x="341" y="2778"/>
                </a:lnTo>
                <a:lnTo>
                  <a:pt x="397" y="2636"/>
                </a:lnTo>
                <a:lnTo>
                  <a:pt x="482" y="2608"/>
                </a:lnTo>
                <a:lnTo>
                  <a:pt x="511" y="2523"/>
                </a:lnTo>
                <a:lnTo>
                  <a:pt x="681" y="2381"/>
                </a:lnTo>
                <a:lnTo>
                  <a:pt x="681" y="2268"/>
                </a:lnTo>
                <a:lnTo>
                  <a:pt x="738" y="2239"/>
                </a:lnTo>
                <a:lnTo>
                  <a:pt x="794" y="2126"/>
                </a:lnTo>
                <a:lnTo>
                  <a:pt x="879" y="2069"/>
                </a:lnTo>
                <a:lnTo>
                  <a:pt x="1049" y="2013"/>
                </a:lnTo>
                <a:lnTo>
                  <a:pt x="1049" y="1899"/>
                </a:lnTo>
                <a:lnTo>
                  <a:pt x="1049" y="1814"/>
                </a:lnTo>
                <a:lnTo>
                  <a:pt x="1163" y="1757"/>
                </a:lnTo>
                <a:lnTo>
                  <a:pt x="1248" y="1786"/>
                </a:lnTo>
                <a:lnTo>
                  <a:pt x="1248" y="1729"/>
                </a:lnTo>
                <a:lnTo>
                  <a:pt x="1390" y="1644"/>
                </a:lnTo>
                <a:lnTo>
                  <a:pt x="1475" y="1644"/>
                </a:lnTo>
                <a:lnTo>
                  <a:pt x="1503" y="1559"/>
                </a:lnTo>
                <a:lnTo>
                  <a:pt x="1418" y="1502"/>
                </a:lnTo>
                <a:lnTo>
                  <a:pt x="1418" y="1332"/>
                </a:lnTo>
                <a:lnTo>
                  <a:pt x="1163" y="1162"/>
                </a:lnTo>
                <a:lnTo>
                  <a:pt x="1163" y="992"/>
                </a:lnTo>
                <a:lnTo>
                  <a:pt x="1248" y="765"/>
                </a:lnTo>
                <a:lnTo>
                  <a:pt x="1219" y="680"/>
                </a:lnTo>
                <a:lnTo>
                  <a:pt x="1219" y="623"/>
                </a:lnTo>
                <a:lnTo>
                  <a:pt x="1361" y="482"/>
                </a:lnTo>
                <a:lnTo>
                  <a:pt x="1475" y="397"/>
                </a:lnTo>
                <a:lnTo>
                  <a:pt x="1531" y="538"/>
                </a:lnTo>
                <a:lnTo>
                  <a:pt x="1616" y="510"/>
                </a:lnTo>
                <a:lnTo>
                  <a:pt x="1645" y="45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headEnd/>
            <a:tailEnd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84" name="Group 285"/>
          <p:cNvGrpSpPr>
            <a:grpSpLocks/>
          </p:cNvGrpSpPr>
          <p:nvPr/>
        </p:nvGrpSpPr>
        <p:grpSpPr bwMode="auto">
          <a:xfrm>
            <a:off x="5176924" y="99995"/>
            <a:ext cx="3899639" cy="6342506"/>
            <a:chOff x="756" y="205"/>
            <a:chExt cx="4706" cy="7654"/>
          </a:xfrm>
        </p:grpSpPr>
        <p:sp>
          <p:nvSpPr>
            <p:cNvPr id="106" name="Freeform 262"/>
            <p:cNvSpPr>
              <a:spLocks/>
            </p:cNvSpPr>
            <p:nvPr/>
          </p:nvSpPr>
          <p:spPr bwMode="auto">
            <a:xfrm>
              <a:off x="3081" y="4287"/>
              <a:ext cx="2381" cy="1701"/>
            </a:xfrm>
            <a:custGeom>
              <a:avLst/>
              <a:gdLst>
                <a:gd name="T0" fmla="*/ 56 w 2381"/>
                <a:gd name="T1" fmla="*/ 85 h 1701"/>
                <a:gd name="T2" fmla="*/ 28 w 2381"/>
                <a:gd name="T3" fmla="*/ 255 h 1701"/>
                <a:gd name="T4" fmla="*/ 226 w 2381"/>
                <a:gd name="T5" fmla="*/ 482 h 1701"/>
                <a:gd name="T6" fmla="*/ 425 w 2381"/>
                <a:gd name="T7" fmla="*/ 709 h 1701"/>
                <a:gd name="T8" fmla="*/ 397 w 2381"/>
                <a:gd name="T9" fmla="*/ 907 h 1701"/>
                <a:gd name="T10" fmla="*/ 283 w 2381"/>
                <a:gd name="T11" fmla="*/ 964 h 1701"/>
                <a:gd name="T12" fmla="*/ 113 w 2381"/>
                <a:gd name="T13" fmla="*/ 1049 h 1701"/>
                <a:gd name="T14" fmla="*/ 283 w 2381"/>
                <a:gd name="T15" fmla="*/ 1191 h 1701"/>
                <a:gd name="T16" fmla="*/ 283 w 2381"/>
                <a:gd name="T17" fmla="*/ 1361 h 1701"/>
                <a:gd name="T18" fmla="*/ 312 w 2381"/>
                <a:gd name="T19" fmla="*/ 1474 h 1701"/>
                <a:gd name="T20" fmla="*/ 397 w 2381"/>
                <a:gd name="T21" fmla="*/ 1616 h 1701"/>
                <a:gd name="T22" fmla="*/ 482 w 2381"/>
                <a:gd name="T23" fmla="*/ 1701 h 1701"/>
                <a:gd name="T24" fmla="*/ 538 w 2381"/>
                <a:gd name="T25" fmla="*/ 1644 h 1701"/>
                <a:gd name="T26" fmla="*/ 765 w 2381"/>
                <a:gd name="T27" fmla="*/ 1559 h 1701"/>
                <a:gd name="T28" fmla="*/ 907 w 2381"/>
                <a:gd name="T29" fmla="*/ 1276 h 1701"/>
                <a:gd name="T30" fmla="*/ 1105 w 2381"/>
                <a:gd name="T31" fmla="*/ 1361 h 1701"/>
                <a:gd name="T32" fmla="*/ 1190 w 2381"/>
                <a:gd name="T33" fmla="*/ 1361 h 1701"/>
                <a:gd name="T34" fmla="*/ 1360 w 2381"/>
                <a:gd name="T35" fmla="*/ 1446 h 1701"/>
                <a:gd name="T36" fmla="*/ 1474 w 2381"/>
                <a:gd name="T37" fmla="*/ 1503 h 1701"/>
                <a:gd name="T38" fmla="*/ 1531 w 2381"/>
                <a:gd name="T39" fmla="*/ 1531 h 1701"/>
                <a:gd name="T40" fmla="*/ 1701 w 2381"/>
                <a:gd name="T41" fmla="*/ 1644 h 1701"/>
                <a:gd name="T42" fmla="*/ 1786 w 2381"/>
                <a:gd name="T43" fmla="*/ 1701 h 1701"/>
                <a:gd name="T44" fmla="*/ 1956 w 2381"/>
                <a:gd name="T45" fmla="*/ 1673 h 1701"/>
                <a:gd name="T46" fmla="*/ 2154 w 2381"/>
                <a:gd name="T47" fmla="*/ 1701 h 1701"/>
                <a:gd name="T48" fmla="*/ 2183 w 2381"/>
                <a:gd name="T49" fmla="*/ 1588 h 1701"/>
                <a:gd name="T50" fmla="*/ 2239 w 2381"/>
                <a:gd name="T51" fmla="*/ 1333 h 1701"/>
                <a:gd name="T52" fmla="*/ 2324 w 2381"/>
                <a:gd name="T53" fmla="*/ 1191 h 1701"/>
                <a:gd name="T54" fmla="*/ 2324 w 2381"/>
                <a:gd name="T55" fmla="*/ 1106 h 1701"/>
                <a:gd name="T56" fmla="*/ 2324 w 2381"/>
                <a:gd name="T57" fmla="*/ 907 h 1701"/>
                <a:gd name="T58" fmla="*/ 2381 w 2381"/>
                <a:gd name="T59" fmla="*/ 794 h 1701"/>
                <a:gd name="T60" fmla="*/ 2268 w 2381"/>
                <a:gd name="T61" fmla="*/ 709 h 1701"/>
                <a:gd name="T62" fmla="*/ 2324 w 2381"/>
                <a:gd name="T63" fmla="*/ 567 h 1701"/>
                <a:gd name="T64" fmla="*/ 2381 w 2381"/>
                <a:gd name="T65" fmla="*/ 482 h 1701"/>
                <a:gd name="T66" fmla="*/ 2154 w 2381"/>
                <a:gd name="T67" fmla="*/ 312 h 1701"/>
                <a:gd name="T68" fmla="*/ 1956 w 2381"/>
                <a:gd name="T69" fmla="*/ 199 h 1701"/>
                <a:gd name="T70" fmla="*/ 1871 w 2381"/>
                <a:gd name="T71" fmla="*/ 425 h 1701"/>
                <a:gd name="T72" fmla="*/ 1757 w 2381"/>
                <a:gd name="T73" fmla="*/ 737 h 1701"/>
                <a:gd name="T74" fmla="*/ 1587 w 2381"/>
                <a:gd name="T75" fmla="*/ 624 h 1701"/>
                <a:gd name="T76" fmla="*/ 1474 w 2381"/>
                <a:gd name="T77" fmla="*/ 681 h 1701"/>
                <a:gd name="T78" fmla="*/ 1360 w 2381"/>
                <a:gd name="T79" fmla="*/ 510 h 1701"/>
                <a:gd name="T80" fmla="*/ 1049 w 2381"/>
                <a:gd name="T81" fmla="*/ 510 h 1701"/>
                <a:gd name="T82" fmla="*/ 907 w 2381"/>
                <a:gd name="T83" fmla="*/ 510 h 1701"/>
                <a:gd name="T84" fmla="*/ 879 w 2381"/>
                <a:gd name="T85" fmla="*/ 567 h 1701"/>
                <a:gd name="T86" fmla="*/ 793 w 2381"/>
                <a:gd name="T87" fmla="*/ 595 h 1701"/>
                <a:gd name="T88" fmla="*/ 680 w 2381"/>
                <a:gd name="T89" fmla="*/ 539 h 1701"/>
                <a:gd name="T90" fmla="*/ 623 w 2381"/>
                <a:gd name="T91" fmla="*/ 312 h 1701"/>
                <a:gd name="T92" fmla="*/ 482 w 2381"/>
                <a:gd name="T93" fmla="*/ 199 h 1701"/>
                <a:gd name="T94" fmla="*/ 226 w 2381"/>
                <a:gd name="T95" fmla="*/ 85 h 1701"/>
                <a:gd name="T96" fmla="*/ 85 w 2381"/>
                <a:gd name="T97" fmla="*/ 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81" h="1701">
                  <a:moveTo>
                    <a:pt x="85" y="0"/>
                  </a:moveTo>
                  <a:lnTo>
                    <a:pt x="56" y="85"/>
                  </a:lnTo>
                  <a:lnTo>
                    <a:pt x="0" y="114"/>
                  </a:lnTo>
                  <a:lnTo>
                    <a:pt x="28" y="255"/>
                  </a:lnTo>
                  <a:lnTo>
                    <a:pt x="141" y="255"/>
                  </a:lnTo>
                  <a:lnTo>
                    <a:pt x="226" y="482"/>
                  </a:lnTo>
                  <a:lnTo>
                    <a:pt x="453" y="624"/>
                  </a:lnTo>
                  <a:lnTo>
                    <a:pt x="425" y="709"/>
                  </a:lnTo>
                  <a:lnTo>
                    <a:pt x="538" y="766"/>
                  </a:lnTo>
                  <a:lnTo>
                    <a:pt x="397" y="907"/>
                  </a:lnTo>
                  <a:lnTo>
                    <a:pt x="255" y="907"/>
                  </a:lnTo>
                  <a:lnTo>
                    <a:pt x="283" y="964"/>
                  </a:lnTo>
                  <a:lnTo>
                    <a:pt x="141" y="964"/>
                  </a:lnTo>
                  <a:lnTo>
                    <a:pt x="113" y="1049"/>
                  </a:lnTo>
                  <a:lnTo>
                    <a:pt x="255" y="1106"/>
                  </a:lnTo>
                  <a:lnTo>
                    <a:pt x="283" y="1191"/>
                  </a:lnTo>
                  <a:lnTo>
                    <a:pt x="312" y="1219"/>
                  </a:lnTo>
                  <a:lnTo>
                    <a:pt x="283" y="1361"/>
                  </a:lnTo>
                  <a:lnTo>
                    <a:pt x="312" y="1389"/>
                  </a:lnTo>
                  <a:lnTo>
                    <a:pt x="312" y="1474"/>
                  </a:lnTo>
                  <a:lnTo>
                    <a:pt x="340" y="1559"/>
                  </a:lnTo>
                  <a:lnTo>
                    <a:pt x="397" y="1616"/>
                  </a:lnTo>
                  <a:lnTo>
                    <a:pt x="453" y="1616"/>
                  </a:lnTo>
                  <a:lnTo>
                    <a:pt x="482" y="1701"/>
                  </a:lnTo>
                  <a:lnTo>
                    <a:pt x="510" y="1701"/>
                  </a:lnTo>
                  <a:lnTo>
                    <a:pt x="538" y="1644"/>
                  </a:lnTo>
                  <a:lnTo>
                    <a:pt x="652" y="1644"/>
                  </a:lnTo>
                  <a:lnTo>
                    <a:pt x="765" y="1559"/>
                  </a:lnTo>
                  <a:lnTo>
                    <a:pt x="737" y="1304"/>
                  </a:lnTo>
                  <a:lnTo>
                    <a:pt x="907" y="1276"/>
                  </a:lnTo>
                  <a:lnTo>
                    <a:pt x="1020" y="1276"/>
                  </a:lnTo>
                  <a:lnTo>
                    <a:pt x="1105" y="1361"/>
                  </a:lnTo>
                  <a:lnTo>
                    <a:pt x="1162" y="1304"/>
                  </a:lnTo>
                  <a:lnTo>
                    <a:pt x="1190" y="1361"/>
                  </a:lnTo>
                  <a:lnTo>
                    <a:pt x="1275" y="1333"/>
                  </a:lnTo>
                  <a:lnTo>
                    <a:pt x="1360" y="1446"/>
                  </a:lnTo>
                  <a:lnTo>
                    <a:pt x="1417" y="1446"/>
                  </a:lnTo>
                  <a:lnTo>
                    <a:pt x="1474" y="1503"/>
                  </a:lnTo>
                  <a:lnTo>
                    <a:pt x="1474" y="1531"/>
                  </a:lnTo>
                  <a:lnTo>
                    <a:pt x="1531" y="1531"/>
                  </a:lnTo>
                  <a:lnTo>
                    <a:pt x="1644" y="1701"/>
                  </a:lnTo>
                  <a:lnTo>
                    <a:pt x="1701" y="1644"/>
                  </a:lnTo>
                  <a:lnTo>
                    <a:pt x="1757" y="1644"/>
                  </a:lnTo>
                  <a:lnTo>
                    <a:pt x="1786" y="1701"/>
                  </a:lnTo>
                  <a:lnTo>
                    <a:pt x="1871" y="1701"/>
                  </a:lnTo>
                  <a:lnTo>
                    <a:pt x="1956" y="1673"/>
                  </a:lnTo>
                  <a:lnTo>
                    <a:pt x="2098" y="1701"/>
                  </a:lnTo>
                  <a:lnTo>
                    <a:pt x="2154" y="1701"/>
                  </a:lnTo>
                  <a:lnTo>
                    <a:pt x="2211" y="1588"/>
                  </a:lnTo>
                  <a:lnTo>
                    <a:pt x="2183" y="1588"/>
                  </a:lnTo>
                  <a:lnTo>
                    <a:pt x="2154" y="1446"/>
                  </a:lnTo>
                  <a:lnTo>
                    <a:pt x="2239" y="1333"/>
                  </a:lnTo>
                  <a:lnTo>
                    <a:pt x="2324" y="1276"/>
                  </a:lnTo>
                  <a:lnTo>
                    <a:pt x="2324" y="1191"/>
                  </a:lnTo>
                  <a:lnTo>
                    <a:pt x="2268" y="1162"/>
                  </a:lnTo>
                  <a:lnTo>
                    <a:pt x="2324" y="1106"/>
                  </a:lnTo>
                  <a:lnTo>
                    <a:pt x="2296" y="992"/>
                  </a:lnTo>
                  <a:lnTo>
                    <a:pt x="2324" y="907"/>
                  </a:lnTo>
                  <a:lnTo>
                    <a:pt x="2296" y="879"/>
                  </a:lnTo>
                  <a:lnTo>
                    <a:pt x="2381" y="794"/>
                  </a:lnTo>
                  <a:lnTo>
                    <a:pt x="2296" y="766"/>
                  </a:lnTo>
                  <a:lnTo>
                    <a:pt x="2268" y="709"/>
                  </a:lnTo>
                  <a:lnTo>
                    <a:pt x="2324" y="681"/>
                  </a:lnTo>
                  <a:lnTo>
                    <a:pt x="2324" y="567"/>
                  </a:lnTo>
                  <a:lnTo>
                    <a:pt x="2381" y="567"/>
                  </a:lnTo>
                  <a:lnTo>
                    <a:pt x="2381" y="482"/>
                  </a:lnTo>
                  <a:lnTo>
                    <a:pt x="2211" y="284"/>
                  </a:lnTo>
                  <a:lnTo>
                    <a:pt x="2154" y="312"/>
                  </a:lnTo>
                  <a:lnTo>
                    <a:pt x="2098" y="255"/>
                  </a:lnTo>
                  <a:lnTo>
                    <a:pt x="1956" y="199"/>
                  </a:lnTo>
                  <a:lnTo>
                    <a:pt x="1899" y="255"/>
                  </a:lnTo>
                  <a:lnTo>
                    <a:pt x="1871" y="425"/>
                  </a:lnTo>
                  <a:lnTo>
                    <a:pt x="1984" y="567"/>
                  </a:lnTo>
                  <a:lnTo>
                    <a:pt x="1757" y="737"/>
                  </a:lnTo>
                  <a:lnTo>
                    <a:pt x="1616" y="681"/>
                  </a:lnTo>
                  <a:lnTo>
                    <a:pt x="1587" y="624"/>
                  </a:lnTo>
                  <a:lnTo>
                    <a:pt x="1531" y="681"/>
                  </a:lnTo>
                  <a:lnTo>
                    <a:pt x="1474" y="681"/>
                  </a:lnTo>
                  <a:lnTo>
                    <a:pt x="1474" y="624"/>
                  </a:lnTo>
                  <a:lnTo>
                    <a:pt x="1360" y="510"/>
                  </a:lnTo>
                  <a:lnTo>
                    <a:pt x="1247" y="567"/>
                  </a:lnTo>
                  <a:lnTo>
                    <a:pt x="1049" y="510"/>
                  </a:lnTo>
                  <a:lnTo>
                    <a:pt x="992" y="567"/>
                  </a:lnTo>
                  <a:lnTo>
                    <a:pt x="907" y="510"/>
                  </a:lnTo>
                  <a:lnTo>
                    <a:pt x="850" y="510"/>
                  </a:lnTo>
                  <a:lnTo>
                    <a:pt x="879" y="567"/>
                  </a:lnTo>
                  <a:lnTo>
                    <a:pt x="850" y="652"/>
                  </a:lnTo>
                  <a:lnTo>
                    <a:pt x="793" y="595"/>
                  </a:lnTo>
                  <a:lnTo>
                    <a:pt x="680" y="595"/>
                  </a:lnTo>
                  <a:lnTo>
                    <a:pt x="680" y="539"/>
                  </a:lnTo>
                  <a:lnTo>
                    <a:pt x="623" y="454"/>
                  </a:lnTo>
                  <a:lnTo>
                    <a:pt x="623" y="312"/>
                  </a:lnTo>
                  <a:lnTo>
                    <a:pt x="595" y="227"/>
                  </a:lnTo>
                  <a:lnTo>
                    <a:pt x="482" y="199"/>
                  </a:lnTo>
                  <a:lnTo>
                    <a:pt x="453" y="114"/>
                  </a:lnTo>
                  <a:lnTo>
                    <a:pt x="226" y="85"/>
                  </a:lnTo>
                  <a:lnTo>
                    <a:pt x="198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7" name="Freeform 263"/>
            <p:cNvSpPr>
              <a:spLocks/>
            </p:cNvSpPr>
            <p:nvPr/>
          </p:nvSpPr>
          <p:spPr bwMode="auto">
            <a:xfrm>
              <a:off x="3166" y="3578"/>
              <a:ext cx="1616" cy="936"/>
            </a:xfrm>
            <a:custGeom>
              <a:avLst/>
              <a:gdLst>
                <a:gd name="T0" fmla="*/ 935 w 1616"/>
                <a:gd name="T1" fmla="*/ 29 h 936"/>
                <a:gd name="T2" fmla="*/ 737 w 1616"/>
                <a:gd name="T3" fmla="*/ 312 h 936"/>
                <a:gd name="T4" fmla="*/ 198 w 1616"/>
                <a:gd name="T5" fmla="*/ 652 h 936"/>
                <a:gd name="T6" fmla="*/ 0 w 1616"/>
                <a:gd name="T7" fmla="*/ 709 h 936"/>
                <a:gd name="T8" fmla="*/ 113 w 1616"/>
                <a:gd name="T9" fmla="*/ 766 h 936"/>
                <a:gd name="T10" fmla="*/ 141 w 1616"/>
                <a:gd name="T11" fmla="*/ 794 h 936"/>
                <a:gd name="T12" fmla="*/ 368 w 1616"/>
                <a:gd name="T13" fmla="*/ 823 h 936"/>
                <a:gd name="T14" fmla="*/ 397 w 1616"/>
                <a:gd name="T15" fmla="*/ 908 h 936"/>
                <a:gd name="T16" fmla="*/ 510 w 1616"/>
                <a:gd name="T17" fmla="*/ 936 h 936"/>
                <a:gd name="T18" fmla="*/ 538 w 1616"/>
                <a:gd name="T19" fmla="*/ 879 h 936"/>
                <a:gd name="T20" fmla="*/ 595 w 1616"/>
                <a:gd name="T21" fmla="*/ 908 h 936"/>
                <a:gd name="T22" fmla="*/ 595 w 1616"/>
                <a:gd name="T23" fmla="*/ 879 h 936"/>
                <a:gd name="T24" fmla="*/ 652 w 1616"/>
                <a:gd name="T25" fmla="*/ 908 h 936"/>
                <a:gd name="T26" fmla="*/ 737 w 1616"/>
                <a:gd name="T27" fmla="*/ 823 h 936"/>
                <a:gd name="T28" fmla="*/ 708 w 1616"/>
                <a:gd name="T29" fmla="*/ 737 h 936"/>
                <a:gd name="T30" fmla="*/ 737 w 1616"/>
                <a:gd name="T31" fmla="*/ 709 h 936"/>
                <a:gd name="T32" fmla="*/ 822 w 1616"/>
                <a:gd name="T33" fmla="*/ 766 h 936"/>
                <a:gd name="T34" fmla="*/ 850 w 1616"/>
                <a:gd name="T35" fmla="*/ 709 h 936"/>
                <a:gd name="T36" fmla="*/ 935 w 1616"/>
                <a:gd name="T37" fmla="*/ 709 h 936"/>
                <a:gd name="T38" fmla="*/ 907 w 1616"/>
                <a:gd name="T39" fmla="*/ 652 h 936"/>
                <a:gd name="T40" fmla="*/ 964 w 1616"/>
                <a:gd name="T41" fmla="*/ 624 h 936"/>
                <a:gd name="T42" fmla="*/ 1077 w 1616"/>
                <a:gd name="T43" fmla="*/ 652 h 936"/>
                <a:gd name="T44" fmla="*/ 1077 w 1616"/>
                <a:gd name="T45" fmla="*/ 596 h 936"/>
                <a:gd name="T46" fmla="*/ 1105 w 1616"/>
                <a:gd name="T47" fmla="*/ 539 h 936"/>
                <a:gd name="T48" fmla="*/ 1190 w 1616"/>
                <a:gd name="T49" fmla="*/ 511 h 936"/>
                <a:gd name="T50" fmla="*/ 1304 w 1616"/>
                <a:gd name="T51" fmla="*/ 369 h 936"/>
                <a:gd name="T52" fmla="*/ 1616 w 1616"/>
                <a:gd name="T53" fmla="*/ 284 h 936"/>
                <a:gd name="T54" fmla="*/ 1616 w 1616"/>
                <a:gd name="T55" fmla="*/ 227 h 936"/>
                <a:gd name="T56" fmla="*/ 1446 w 1616"/>
                <a:gd name="T57" fmla="*/ 57 h 936"/>
                <a:gd name="T58" fmla="*/ 1417 w 1616"/>
                <a:gd name="T59" fmla="*/ 171 h 936"/>
                <a:gd name="T60" fmla="*/ 1361 w 1616"/>
                <a:gd name="T61" fmla="*/ 85 h 936"/>
                <a:gd name="T62" fmla="*/ 1190 w 1616"/>
                <a:gd name="T63" fmla="*/ 0 h 936"/>
                <a:gd name="T64" fmla="*/ 1077 w 1616"/>
                <a:gd name="T65" fmla="*/ 29 h 936"/>
                <a:gd name="T66" fmla="*/ 1020 w 1616"/>
                <a:gd name="T67" fmla="*/ 0 h 936"/>
                <a:gd name="T68" fmla="*/ 935 w 1616"/>
                <a:gd name="T69" fmla="*/ 29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16" h="936">
                  <a:moveTo>
                    <a:pt x="935" y="29"/>
                  </a:moveTo>
                  <a:lnTo>
                    <a:pt x="737" y="312"/>
                  </a:lnTo>
                  <a:lnTo>
                    <a:pt x="198" y="652"/>
                  </a:lnTo>
                  <a:lnTo>
                    <a:pt x="0" y="709"/>
                  </a:lnTo>
                  <a:lnTo>
                    <a:pt x="113" y="766"/>
                  </a:lnTo>
                  <a:lnTo>
                    <a:pt x="141" y="794"/>
                  </a:lnTo>
                  <a:lnTo>
                    <a:pt x="368" y="823"/>
                  </a:lnTo>
                  <a:lnTo>
                    <a:pt x="397" y="908"/>
                  </a:lnTo>
                  <a:lnTo>
                    <a:pt x="510" y="936"/>
                  </a:lnTo>
                  <a:lnTo>
                    <a:pt x="538" y="879"/>
                  </a:lnTo>
                  <a:lnTo>
                    <a:pt x="595" y="908"/>
                  </a:lnTo>
                  <a:lnTo>
                    <a:pt x="595" y="879"/>
                  </a:lnTo>
                  <a:lnTo>
                    <a:pt x="652" y="908"/>
                  </a:lnTo>
                  <a:lnTo>
                    <a:pt x="737" y="823"/>
                  </a:lnTo>
                  <a:lnTo>
                    <a:pt x="708" y="737"/>
                  </a:lnTo>
                  <a:lnTo>
                    <a:pt x="737" y="709"/>
                  </a:lnTo>
                  <a:lnTo>
                    <a:pt x="822" y="766"/>
                  </a:lnTo>
                  <a:lnTo>
                    <a:pt x="850" y="709"/>
                  </a:lnTo>
                  <a:lnTo>
                    <a:pt x="935" y="709"/>
                  </a:lnTo>
                  <a:lnTo>
                    <a:pt x="907" y="652"/>
                  </a:lnTo>
                  <a:lnTo>
                    <a:pt x="964" y="624"/>
                  </a:lnTo>
                  <a:lnTo>
                    <a:pt x="1077" y="652"/>
                  </a:lnTo>
                  <a:lnTo>
                    <a:pt x="1077" y="596"/>
                  </a:lnTo>
                  <a:lnTo>
                    <a:pt x="1105" y="539"/>
                  </a:lnTo>
                  <a:lnTo>
                    <a:pt x="1190" y="511"/>
                  </a:lnTo>
                  <a:lnTo>
                    <a:pt x="1304" y="369"/>
                  </a:lnTo>
                  <a:lnTo>
                    <a:pt x="1616" y="284"/>
                  </a:lnTo>
                  <a:lnTo>
                    <a:pt x="1616" y="227"/>
                  </a:lnTo>
                  <a:lnTo>
                    <a:pt x="1446" y="57"/>
                  </a:lnTo>
                  <a:lnTo>
                    <a:pt x="1417" y="171"/>
                  </a:lnTo>
                  <a:lnTo>
                    <a:pt x="1361" y="85"/>
                  </a:lnTo>
                  <a:lnTo>
                    <a:pt x="1190" y="0"/>
                  </a:lnTo>
                  <a:lnTo>
                    <a:pt x="1077" y="29"/>
                  </a:lnTo>
                  <a:lnTo>
                    <a:pt x="1020" y="0"/>
                  </a:lnTo>
                  <a:lnTo>
                    <a:pt x="935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8" name="Freeform 265"/>
            <p:cNvSpPr>
              <a:spLocks/>
            </p:cNvSpPr>
            <p:nvPr/>
          </p:nvSpPr>
          <p:spPr bwMode="auto">
            <a:xfrm>
              <a:off x="4101" y="1424"/>
              <a:ext cx="1333" cy="2381"/>
            </a:xfrm>
            <a:custGeom>
              <a:avLst/>
              <a:gdLst>
                <a:gd name="T0" fmla="*/ 681 w 1333"/>
                <a:gd name="T1" fmla="*/ 2381 h 2381"/>
                <a:gd name="T2" fmla="*/ 511 w 1333"/>
                <a:gd name="T3" fmla="*/ 2211 h 2381"/>
                <a:gd name="T4" fmla="*/ 482 w 1333"/>
                <a:gd name="T5" fmla="*/ 2325 h 2381"/>
                <a:gd name="T6" fmla="*/ 426 w 1333"/>
                <a:gd name="T7" fmla="*/ 2239 h 2381"/>
                <a:gd name="T8" fmla="*/ 255 w 1333"/>
                <a:gd name="T9" fmla="*/ 2154 h 2381"/>
                <a:gd name="T10" fmla="*/ 142 w 1333"/>
                <a:gd name="T11" fmla="*/ 2183 h 2381"/>
                <a:gd name="T12" fmla="*/ 85 w 1333"/>
                <a:gd name="T13" fmla="*/ 2154 h 2381"/>
                <a:gd name="T14" fmla="*/ 0 w 1333"/>
                <a:gd name="T15" fmla="*/ 2183 h 2381"/>
                <a:gd name="T16" fmla="*/ 0 w 1333"/>
                <a:gd name="T17" fmla="*/ 2126 h 2381"/>
                <a:gd name="T18" fmla="*/ 170 w 1333"/>
                <a:gd name="T19" fmla="*/ 1786 h 2381"/>
                <a:gd name="T20" fmla="*/ 170 w 1333"/>
                <a:gd name="T21" fmla="*/ 1729 h 2381"/>
                <a:gd name="T22" fmla="*/ 454 w 1333"/>
                <a:gd name="T23" fmla="*/ 1786 h 2381"/>
                <a:gd name="T24" fmla="*/ 596 w 1333"/>
                <a:gd name="T25" fmla="*/ 1502 h 2381"/>
                <a:gd name="T26" fmla="*/ 567 w 1333"/>
                <a:gd name="T27" fmla="*/ 1304 h 2381"/>
                <a:gd name="T28" fmla="*/ 709 w 1333"/>
                <a:gd name="T29" fmla="*/ 1332 h 2381"/>
                <a:gd name="T30" fmla="*/ 766 w 1333"/>
                <a:gd name="T31" fmla="*/ 1162 h 2381"/>
                <a:gd name="T32" fmla="*/ 681 w 1333"/>
                <a:gd name="T33" fmla="*/ 1105 h 2381"/>
                <a:gd name="T34" fmla="*/ 737 w 1333"/>
                <a:gd name="T35" fmla="*/ 1020 h 2381"/>
                <a:gd name="T36" fmla="*/ 567 w 1333"/>
                <a:gd name="T37" fmla="*/ 765 h 2381"/>
                <a:gd name="T38" fmla="*/ 567 w 1333"/>
                <a:gd name="T39" fmla="*/ 595 h 2381"/>
                <a:gd name="T40" fmla="*/ 652 w 1333"/>
                <a:gd name="T41" fmla="*/ 312 h 2381"/>
                <a:gd name="T42" fmla="*/ 652 w 1333"/>
                <a:gd name="T43" fmla="*/ 170 h 2381"/>
                <a:gd name="T44" fmla="*/ 709 w 1333"/>
                <a:gd name="T45" fmla="*/ 142 h 2381"/>
                <a:gd name="T46" fmla="*/ 737 w 1333"/>
                <a:gd name="T47" fmla="*/ 0 h 2381"/>
                <a:gd name="T48" fmla="*/ 822 w 1333"/>
                <a:gd name="T49" fmla="*/ 0 h 2381"/>
                <a:gd name="T50" fmla="*/ 879 w 1333"/>
                <a:gd name="T51" fmla="*/ 198 h 2381"/>
                <a:gd name="T52" fmla="*/ 1021 w 1333"/>
                <a:gd name="T53" fmla="*/ 227 h 2381"/>
                <a:gd name="T54" fmla="*/ 1049 w 1333"/>
                <a:gd name="T55" fmla="*/ 368 h 2381"/>
                <a:gd name="T56" fmla="*/ 907 w 1333"/>
                <a:gd name="T57" fmla="*/ 567 h 2381"/>
                <a:gd name="T58" fmla="*/ 1049 w 1333"/>
                <a:gd name="T59" fmla="*/ 737 h 2381"/>
                <a:gd name="T60" fmla="*/ 1134 w 1333"/>
                <a:gd name="T61" fmla="*/ 765 h 2381"/>
                <a:gd name="T62" fmla="*/ 1191 w 1333"/>
                <a:gd name="T63" fmla="*/ 907 h 2381"/>
                <a:gd name="T64" fmla="*/ 1191 w 1333"/>
                <a:gd name="T65" fmla="*/ 1020 h 2381"/>
                <a:gd name="T66" fmla="*/ 1134 w 1333"/>
                <a:gd name="T67" fmla="*/ 1049 h 2381"/>
                <a:gd name="T68" fmla="*/ 1134 w 1333"/>
                <a:gd name="T69" fmla="*/ 1105 h 2381"/>
                <a:gd name="T70" fmla="*/ 1078 w 1333"/>
                <a:gd name="T71" fmla="*/ 1162 h 2381"/>
                <a:gd name="T72" fmla="*/ 1163 w 1333"/>
                <a:gd name="T73" fmla="*/ 1247 h 2381"/>
                <a:gd name="T74" fmla="*/ 1191 w 1333"/>
                <a:gd name="T75" fmla="*/ 1304 h 2381"/>
                <a:gd name="T76" fmla="*/ 1333 w 1333"/>
                <a:gd name="T77" fmla="*/ 1417 h 2381"/>
                <a:gd name="T78" fmla="*/ 1219 w 1333"/>
                <a:gd name="T79" fmla="*/ 1559 h 2381"/>
                <a:gd name="T80" fmla="*/ 1106 w 1333"/>
                <a:gd name="T81" fmla="*/ 1587 h 2381"/>
                <a:gd name="T82" fmla="*/ 1106 w 1333"/>
                <a:gd name="T83" fmla="*/ 1644 h 2381"/>
                <a:gd name="T84" fmla="*/ 1078 w 1333"/>
                <a:gd name="T85" fmla="*/ 1672 h 2381"/>
                <a:gd name="T86" fmla="*/ 1078 w 1333"/>
                <a:gd name="T87" fmla="*/ 1729 h 2381"/>
                <a:gd name="T88" fmla="*/ 1163 w 1333"/>
                <a:gd name="T89" fmla="*/ 1729 h 2381"/>
                <a:gd name="T90" fmla="*/ 1163 w 1333"/>
                <a:gd name="T91" fmla="*/ 1786 h 2381"/>
                <a:gd name="T92" fmla="*/ 1106 w 1333"/>
                <a:gd name="T93" fmla="*/ 1928 h 2381"/>
                <a:gd name="T94" fmla="*/ 1078 w 1333"/>
                <a:gd name="T95" fmla="*/ 2069 h 2381"/>
                <a:gd name="T96" fmla="*/ 936 w 1333"/>
                <a:gd name="T97" fmla="*/ 2296 h 2381"/>
                <a:gd name="T98" fmla="*/ 822 w 1333"/>
                <a:gd name="T99" fmla="*/ 2296 h 2381"/>
                <a:gd name="T100" fmla="*/ 681 w 1333"/>
                <a:gd name="T101" fmla="*/ 2381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33" h="2381">
                  <a:moveTo>
                    <a:pt x="681" y="2381"/>
                  </a:moveTo>
                  <a:lnTo>
                    <a:pt x="511" y="2211"/>
                  </a:lnTo>
                  <a:lnTo>
                    <a:pt x="482" y="2325"/>
                  </a:lnTo>
                  <a:lnTo>
                    <a:pt x="426" y="2239"/>
                  </a:lnTo>
                  <a:lnTo>
                    <a:pt x="255" y="2154"/>
                  </a:lnTo>
                  <a:lnTo>
                    <a:pt x="142" y="2183"/>
                  </a:lnTo>
                  <a:lnTo>
                    <a:pt x="85" y="2154"/>
                  </a:lnTo>
                  <a:lnTo>
                    <a:pt x="0" y="2183"/>
                  </a:lnTo>
                  <a:lnTo>
                    <a:pt x="0" y="2126"/>
                  </a:lnTo>
                  <a:lnTo>
                    <a:pt x="170" y="1786"/>
                  </a:lnTo>
                  <a:lnTo>
                    <a:pt x="170" y="1729"/>
                  </a:lnTo>
                  <a:lnTo>
                    <a:pt x="454" y="1786"/>
                  </a:lnTo>
                  <a:lnTo>
                    <a:pt x="596" y="1502"/>
                  </a:lnTo>
                  <a:lnTo>
                    <a:pt x="567" y="1304"/>
                  </a:lnTo>
                  <a:lnTo>
                    <a:pt x="709" y="1332"/>
                  </a:lnTo>
                  <a:lnTo>
                    <a:pt x="766" y="1162"/>
                  </a:lnTo>
                  <a:lnTo>
                    <a:pt x="681" y="1105"/>
                  </a:lnTo>
                  <a:lnTo>
                    <a:pt x="737" y="1020"/>
                  </a:lnTo>
                  <a:lnTo>
                    <a:pt x="567" y="765"/>
                  </a:lnTo>
                  <a:lnTo>
                    <a:pt x="567" y="595"/>
                  </a:lnTo>
                  <a:lnTo>
                    <a:pt x="652" y="312"/>
                  </a:lnTo>
                  <a:lnTo>
                    <a:pt x="652" y="170"/>
                  </a:lnTo>
                  <a:lnTo>
                    <a:pt x="709" y="142"/>
                  </a:lnTo>
                  <a:lnTo>
                    <a:pt x="737" y="0"/>
                  </a:lnTo>
                  <a:lnTo>
                    <a:pt x="822" y="0"/>
                  </a:lnTo>
                  <a:lnTo>
                    <a:pt x="879" y="198"/>
                  </a:lnTo>
                  <a:lnTo>
                    <a:pt x="1021" y="227"/>
                  </a:lnTo>
                  <a:lnTo>
                    <a:pt x="1049" y="368"/>
                  </a:lnTo>
                  <a:lnTo>
                    <a:pt x="907" y="567"/>
                  </a:lnTo>
                  <a:lnTo>
                    <a:pt x="1049" y="737"/>
                  </a:lnTo>
                  <a:lnTo>
                    <a:pt x="1134" y="765"/>
                  </a:lnTo>
                  <a:lnTo>
                    <a:pt x="1191" y="907"/>
                  </a:lnTo>
                  <a:lnTo>
                    <a:pt x="1191" y="1020"/>
                  </a:lnTo>
                  <a:lnTo>
                    <a:pt x="1134" y="1049"/>
                  </a:lnTo>
                  <a:lnTo>
                    <a:pt x="1134" y="1105"/>
                  </a:lnTo>
                  <a:lnTo>
                    <a:pt x="1078" y="1162"/>
                  </a:lnTo>
                  <a:lnTo>
                    <a:pt x="1163" y="1247"/>
                  </a:lnTo>
                  <a:lnTo>
                    <a:pt x="1191" y="1304"/>
                  </a:lnTo>
                  <a:lnTo>
                    <a:pt x="1333" y="1417"/>
                  </a:lnTo>
                  <a:lnTo>
                    <a:pt x="1219" y="1559"/>
                  </a:lnTo>
                  <a:lnTo>
                    <a:pt x="1106" y="1587"/>
                  </a:lnTo>
                  <a:lnTo>
                    <a:pt x="1106" y="1644"/>
                  </a:lnTo>
                  <a:lnTo>
                    <a:pt x="1078" y="1672"/>
                  </a:lnTo>
                  <a:lnTo>
                    <a:pt x="1078" y="1729"/>
                  </a:lnTo>
                  <a:lnTo>
                    <a:pt x="1163" y="1729"/>
                  </a:lnTo>
                  <a:lnTo>
                    <a:pt x="1163" y="1786"/>
                  </a:lnTo>
                  <a:lnTo>
                    <a:pt x="1106" y="1928"/>
                  </a:lnTo>
                  <a:lnTo>
                    <a:pt x="1078" y="2069"/>
                  </a:lnTo>
                  <a:lnTo>
                    <a:pt x="936" y="2296"/>
                  </a:lnTo>
                  <a:lnTo>
                    <a:pt x="822" y="2296"/>
                  </a:lnTo>
                  <a:lnTo>
                    <a:pt x="681" y="23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266"/>
            <p:cNvSpPr>
              <a:spLocks/>
            </p:cNvSpPr>
            <p:nvPr/>
          </p:nvSpPr>
          <p:spPr bwMode="auto">
            <a:xfrm>
              <a:off x="3024" y="205"/>
              <a:ext cx="1843" cy="3005"/>
            </a:xfrm>
            <a:custGeom>
              <a:avLst/>
              <a:gdLst>
                <a:gd name="T0" fmla="*/ 57 w 1843"/>
                <a:gd name="T1" fmla="*/ 1446 h 3005"/>
                <a:gd name="T2" fmla="*/ 255 w 1843"/>
                <a:gd name="T3" fmla="*/ 1077 h 3005"/>
                <a:gd name="T4" fmla="*/ 482 w 1843"/>
                <a:gd name="T5" fmla="*/ 1020 h 3005"/>
                <a:gd name="T6" fmla="*/ 454 w 1843"/>
                <a:gd name="T7" fmla="*/ 652 h 3005"/>
                <a:gd name="T8" fmla="*/ 397 w 1843"/>
                <a:gd name="T9" fmla="*/ 368 h 3005"/>
                <a:gd name="T10" fmla="*/ 369 w 1843"/>
                <a:gd name="T11" fmla="*/ 28 h 3005"/>
                <a:gd name="T12" fmla="*/ 482 w 1843"/>
                <a:gd name="T13" fmla="*/ 85 h 3005"/>
                <a:gd name="T14" fmla="*/ 624 w 1843"/>
                <a:gd name="T15" fmla="*/ 28 h 3005"/>
                <a:gd name="T16" fmla="*/ 1021 w 1843"/>
                <a:gd name="T17" fmla="*/ 198 h 3005"/>
                <a:gd name="T18" fmla="*/ 1219 w 1843"/>
                <a:gd name="T19" fmla="*/ 397 h 3005"/>
                <a:gd name="T20" fmla="*/ 1276 w 1843"/>
                <a:gd name="T21" fmla="*/ 538 h 3005"/>
                <a:gd name="T22" fmla="*/ 1389 w 1843"/>
                <a:gd name="T23" fmla="*/ 709 h 3005"/>
                <a:gd name="T24" fmla="*/ 1559 w 1843"/>
                <a:gd name="T25" fmla="*/ 709 h 3005"/>
                <a:gd name="T26" fmla="*/ 1559 w 1843"/>
                <a:gd name="T27" fmla="*/ 992 h 3005"/>
                <a:gd name="T28" fmla="*/ 1531 w 1843"/>
                <a:gd name="T29" fmla="*/ 1304 h 3005"/>
                <a:gd name="T30" fmla="*/ 1559 w 1843"/>
                <a:gd name="T31" fmla="*/ 1304 h 3005"/>
                <a:gd name="T32" fmla="*/ 1673 w 1843"/>
                <a:gd name="T33" fmla="*/ 1361 h 3005"/>
                <a:gd name="T34" fmla="*/ 1729 w 1843"/>
                <a:gd name="T35" fmla="*/ 1531 h 3005"/>
                <a:gd name="T36" fmla="*/ 1644 w 1843"/>
                <a:gd name="T37" fmla="*/ 1984 h 3005"/>
                <a:gd name="T38" fmla="*/ 1758 w 1843"/>
                <a:gd name="T39" fmla="*/ 2324 h 3005"/>
                <a:gd name="T40" fmla="*/ 1786 w 1843"/>
                <a:gd name="T41" fmla="*/ 2551 h 3005"/>
                <a:gd name="T42" fmla="*/ 1673 w 1843"/>
                <a:gd name="T43" fmla="*/ 2721 h 3005"/>
                <a:gd name="T44" fmla="*/ 1247 w 1843"/>
                <a:gd name="T45" fmla="*/ 2948 h 3005"/>
                <a:gd name="T46" fmla="*/ 1021 w 1843"/>
                <a:gd name="T47" fmla="*/ 2693 h 3005"/>
                <a:gd name="T48" fmla="*/ 789 w 1843"/>
                <a:gd name="T49" fmla="*/ 2549 h 3005"/>
                <a:gd name="T50" fmla="*/ 709 w 1843"/>
                <a:gd name="T51" fmla="*/ 2041 h 3005"/>
                <a:gd name="T52" fmla="*/ 652 w 1843"/>
                <a:gd name="T53" fmla="*/ 1729 h 3005"/>
                <a:gd name="T54" fmla="*/ 539 w 1843"/>
                <a:gd name="T55" fmla="*/ 1729 h 3005"/>
                <a:gd name="T56" fmla="*/ 453 w 1843"/>
                <a:gd name="T57" fmla="*/ 1613 h 3005"/>
                <a:gd name="T58" fmla="*/ 340 w 1843"/>
                <a:gd name="T59" fmla="*/ 1928 h 3005"/>
                <a:gd name="T60" fmla="*/ 454 w 1843"/>
                <a:gd name="T61" fmla="*/ 2013 h 3005"/>
                <a:gd name="T62" fmla="*/ 283 w 1843"/>
                <a:gd name="T63" fmla="*/ 2183 h 3005"/>
                <a:gd name="T64" fmla="*/ 312 w 1843"/>
                <a:gd name="T65" fmla="*/ 2069 h 3005"/>
                <a:gd name="T66" fmla="*/ 198 w 1843"/>
                <a:gd name="T67" fmla="*/ 1928 h 3005"/>
                <a:gd name="T68" fmla="*/ 142 w 1843"/>
                <a:gd name="T69" fmla="*/ 1843 h 3005"/>
                <a:gd name="T70" fmla="*/ 0 w 1843"/>
                <a:gd name="T71" fmla="*/ 2098 h 3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43" h="3005">
                  <a:moveTo>
                    <a:pt x="0" y="2098"/>
                  </a:moveTo>
                  <a:lnTo>
                    <a:pt x="57" y="1446"/>
                  </a:lnTo>
                  <a:lnTo>
                    <a:pt x="113" y="992"/>
                  </a:lnTo>
                  <a:lnTo>
                    <a:pt x="255" y="1077"/>
                  </a:lnTo>
                  <a:lnTo>
                    <a:pt x="510" y="1162"/>
                  </a:lnTo>
                  <a:lnTo>
                    <a:pt x="482" y="1020"/>
                  </a:lnTo>
                  <a:lnTo>
                    <a:pt x="567" y="879"/>
                  </a:lnTo>
                  <a:lnTo>
                    <a:pt x="454" y="652"/>
                  </a:lnTo>
                  <a:lnTo>
                    <a:pt x="454" y="595"/>
                  </a:lnTo>
                  <a:lnTo>
                    <a:pt x="397" y="368"/>
                  </a:lnTo>
                  <a:lnTo>
                    <a:pt x="283" y="312"/>
                  </a:lnTo>
                  <a:lnTo>
                    <a:pt x="369" y="28"/>
                  </a:lnTo>
                  <a:lnTo>
                    <a:pt x="454" y="28"/>
                  </a:lnTo>
                  <a:lnTo>
                    <a:pt x="482" y="85"/>
                  </a:lnTo>
                  <a:lnTo>
                    <a:pt x="510" y="0"/>
                  </a:lnTo>
                  <a:lnTo>
                    <a:pt x="624" y="28"/>
                  </a:lnTo>
                  <a:lnTo>
                    <a:pt x="709" y="142"/>
                  </a:lnTo>
                  <a:lnTo>
                    <a:pt x="1021" y="198"/>
                  </a:lnTo>
                  <a:lnTo>
                    <a:pt x="1276" y="340"/>
                  </a:lnTo>
                  <a:lnTo>
                    <a:pt x="1219" y="397"/>
                  </a:lnTo>
                  <a:lnTo>
                    <a:pt x="1304" y="482"/>
                  </a:lnTo>
                  <a:lnTo>
                    <a:pt x="1276" y="538"/>
                  </a:lnTo>
                  <a:lnTo>
                    <a:pt x="1332" y="709"/>
                  </a:lnTo>
                  <a:lnTo>
                    <a:pt x="1389" y="709"/>
                  </a:lnTo>
                  <a:lnTo>
                    <a:pt x="1503" y="652"/>
                  </a:lnTo>
                  <a:lnTo>
                    <a:pt x="1559" y="709"/>
                  </a:lnTo>
                  <a:lnTo>
                    <a:pt x="1531" y="822"/>
                  </a:lnTo>
                  <a:lnTo>
                    <a:pt x="1559" y="992"/>
                  </a:lnTo>
                  <a:lnTo>
                    <a:pt x="1531" y="1219"/>
                  </a:lnTo>
                  <a:lnTo>
                    <a:pt x="1531" y="1304"/>
                  </a:lnTo>
                  <a:lnTo>
                    <a:pt x="1559" y="1361"/>
                  </a:lnTo>
                  <a:lnTo>
                    <a:pt x="1559" y="1304"/>
                  </a:lnTo>
                  <a:lnTo>
                    <a:pt x="1673" y="1276"/>
                  </a:lnTo>
                  <a:lnTo>
                    <a:pt x="1673" y="1361"/>
                  </a:lnTo>
                  <a:lnTo>
                    <a:pt x="1729" y="1389"/>
                  </a:lnTo>
                  <a:lnTo>
                    <a:pt x="1729" y="1531"/>
                  </a:lnTo>
                  <a:lnTo>
                    <a:pt x="1644" y="1814"/>
                  </a:lnTo>
                  <a:lnTo>
                    <a:pt x="1644" y="1984"/>
                  </a:lnTo>
                  <a:lnTo>
                    <a:pt x="1814" y="2239"/>
                  </a:lnTo>
                  <a:lnTo>
                    <a:pt x="1758" y="2324"/>
                  </a:lnTo>
                  <a:lnTo>
                    <a:pt x="1843" y="2381"/>
                  </a:lnTo>
                  <a:lnTo>
                    <a:pt x="1786" y="2551"/>
                  </a:lnTo>
                  <a:lnTo>
                    <a:pt x="1644" y="2523"/>
                  </a:lnTo>
                  <a:lnTo>
                    <a:pt x="1673" y="2721"/>
                  </a:lnTo>
                  <a:lnTo>
                    <a:pt x="1531" y="3005"/>
                  </a:lnTo>
                  <a:lnTo>
                    <a:pt x="1247" y="2948"/>
                  </a:lnTo>
                  <a:lnTo>
                    <a:pt x="1247" y="2863"/>
                  </a:lnTo>
                  <a:lnTo>
                    <a:pt x="1021" y="2693"/>
                  </a:lnTo>
                  <a:lnTo>
                    <a:pt x="794" y="2693"/>
                  </a:lnTo>
                  <a:lnTo>
                    <a:pt x="789" y="2549"/>
                  </a:lnTo>
                  <a:lnTo>
                    <a:pt x="624" y="2183"/>
                  </a:lnTo>
                  <a:lnTo>
                    <a:pt x="709" y="2041"/>
                  </a:lnTo>
                  <a:lnTo>
                    <a:pt x="624" y="1899"/>
                  </a:lnTo>
                  <a:lnTo>
                    <a:pt x="652" y="1729"/>
                  </a:lnTo>
                  <a:lnTo>
                    <a:pt x="595" y="1672"/>
                  </a:lnTo>
                  <a:lnTo>
                    <a:pt x="539" y="1729"/>
                  </a:lnTo>
                  <a:lnTo>
                    <a:pt x="510" y="1616"/>
                  </a:lnTo>
                  <a:lnTo>
                    <a:pt x="453" y="1613"/>
                  </a:lnTo>
                  <a:lnTo>
                    <a:pt x="454" y="1843"/>
                  </a:lnTo>
                  <a:lnTo>
                    <a:pt x="340" y="1928"/>
                  </a:lnTo>
                  <a:lnTo>
                    <a:pt x="397" y="2013"/>
                  </a:lnTo>
                  <a:lnTo>
                    <a:pt x="454" y="2013"/>
                  </a:lnTo>
                  <a:lnTo>
                    <a:pt x="397" y="2211"/>
                  </a:lnTo>
                  <a:lnTo>
                    <a:pt x="283" y="2183"/>
                  </a:lnTo>
                  <a:lnTo>
                    <a:pt x="340" y="2126"/>
                  </a:lnTo>
                  <a:lnTo>
                    <a:pt x="312" y="2069"/>
                  </a:lnTo>
                  <a:lnTo>
                    <a:pt x="227" y="2098"/>
                  </a:lnTo>
                  <a:lnTo>
                    <a:pt x="198" y="1928"/>
                  </a:lnTo>
                  <a:lnTo>
                    <a:pt x="255" y="1843"/>
                  </a:lnTo>
                  <a:lnTo>
                    <a:pt x="142" y="1843"/>
                  </a:lnTo>
                  <a:lnTo>
                    <a:pt x="28" y="2126"/>
                  </a:lnTo>
                  <a:lnTo>
                    <a:pt x="0" y="20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267"/>
            <p:cNvSpPr>
              <a:spLocks/>
            </p:cNvSpPr>
            <p:nvPr/>
          </p:nvSpPr>
          <p:spPr bwMode="auto">
            <a:xfrm>
              <a:off x="756" y="1594"/>
              <a:ext cx="2325" cy="2353"/>
            </a:xfrm>
            <a:custGeom>
              <a:avLst/>
              <a:gdLst>
                <a:gd name="T0" fmla="*/ 1729 w 2325"/>
                <a:gd name="T1" fmla="*/ 2240 h 2353"/>
                <a:gd name="T2" fmla="*/ 1843 w 2325"/>
                <a:gd name="T3" fmla="*/ 1984 h 2353"/>
                <a:gd name="T4" fmla="*/ 1928 w 2325"/>
                <a:gd name="T5" fmla="*/ 1956 h 2353"/>
                <a:gd name="T6" fmla="*/ 2155 w 2325"/>
                <a:gd name="T7" fmla="*/ 1871 h 2353"/>
                <a:gd name="T8" fmla="*/ 2098 w 2325"/>
                <a:gd name="T9" fmla="*/ 1729 h 2353"/>
                <a:gd name="T10" fmla="*/ 1843 w 2325"/>
                <a:gd name="T11" fmla="*/ 1389 h 2353"/>
                <a:gd name="T12" fmla="*/ 1928 w 2325"/>
                <a:gd name="T13" fmla="*/ 992 h 2353"/>
                <a:gd name="T14" fmla="*/ 1899 w 2325"/>
                <a:gd name="T15" fmla="*/ 850 h 2353"/>
                <a:gd name="T16" fmla="*/ 2155 w 2325"/>
                <a:gd name="T17" fmla="*/ 624 h 2353"/>
                <a:gd name="T18" fmla="*/ 2296 w 2325"/>
                <a:gd name="T19" fmla="*/ 737 h 2353"/>
                <a:gd name="T20" fmla="*/ 2325 w 2325"/>
                <a:gd name="T21" fmla="*/ 85 h 2353"/>
                <a:gd name="T22" fmla="*/ 2070 w 2325"/>
                <a:gd name="T23" fmla="*/ 113 h 2353"/>
                <a:gd name="T24" fmla="*/ 1786 w 2325"/>
                <a:gd name="T25" fmla="*/ 57 h 2353"/>
                <a:gd name="T26" fmla="*/ 1701 w 2325"/>
                <a:gd name="T27" fmla="*/ 255 h 2353"/>
                <a:gd name="T28" fmla="*/ 1474 w 2325"/>
                <a:gd name="T29" fmla="*/ 454 h 2353"/>
                <a:gd name="T30" fmla="*/ 1361 w 2325"/>
                <a:gd name="T31" fmla="*/ 340 h 2353"/>
                <a:gd name="T32" fmla="*/ 1247 w 2325"/>
                <a:gd name="T33" fmla="*/ 142 h 2353"/>
                <a:gd name="T34" fmla="*/ 1134 w 2325"/>
                <a:gd name="T35" fmla="*/ 368 h 2353"/>
                <a:gd name="T36" fmla="*/ 1077 w 2325"/>
                <a:gd name="T37" fmla="*/ 510 h 2353"/>
                <a:gd name="T38" fmla="*/ 1049 w 2325"/>
                <a:gd name="T39" fmla="*/ 737 h 2353"/>
                <a:gd name="T40" fmla="*/ 1021 w 2325"/>
                <a:gd name="T41" fmla="*/ 879 h 2353"/>
                <a:gd name="T42" fmla="*/ 907 w 2325"/>
                <a:gd name="T43" fmla="*/ 964 h 2353"/>
                <a:gd name="T44" fmla="*/ 851 w 2325"/>
                <a:gd name="T45" fmla="*/ 1134 h 2353"/>
                <a:gd name="T46" fmla="*/ 595 w 2325"/>
                <a:gd name="T47" fmla="*/ 1191 h 2353"/>
                <a:gd name="T48" fmla="*/ 510 w 2325"/>
                <a:gd name="T49" fmla="*/ 1049 h 2353"/>
                <a:gd name="T50" fmla="*/ 425 w 2325"/>
                <a:gd name="T51" fmla="*/ 1049 h 2353"/>
                <a:gd name="T52" fmla="*/ 284 w 2325"/>
                <a:gd name="T53" fmla="*/ 1304 h 2353"/>
                <a:gd name="T54" fmla="*/ 170 w 2325"/>
                <a:gd name="T55" fmla="*/ 1332 h 2353"/>
                <a:gd name="T56" fmla="*/ 0 w 2325"/>
                <a:gd name="T57" fmla="*/ 1531 h 2353"/>
                <a:gd name="T58" fmla="*/ 113 w 2325"/>
                <a:gd name="T59" fmla="*/ 1701 h 2353"/>
                <a:gd name="T60" fmla="*/ 284 w 2325"/>
                <a:gd name="T61" fmla="*/ 1843 h 2353"/>
                <a:gd name="T62" fmla="*/ 397 w 2325"/>
                <a:gd name="T63" fmla="*/ 2098 h 2353"/>
                <a:gd name="T64" fmla="*/ 567 w 2325"/>
                <a:gd name="T65" fmla="*/ 2183 h 2353"/>
                <a:gd name="T66" fmla="*/ 652 w 2325"/>
                <a:gd name="T67" fmla="*/ 2155 h 2353"/>
                <a:gd name="T68" fmla="*/ 822 w 2325"/>
                <a:gd name="T69" fmla="*/ 2155 h 2353"/>
                <a:gd name="T70" fmla="*/ 964 w 2325"/>
                <a:gd name="T71" fmla="*/ 2268 h 2353"/>
                <a:gd name="T72" fmla="*/ 1162 w 2325"/>
                <a:gd name="T73" fmla="*/ 2353 h 2353"/>
                <a:gd name="T74" fmla="*/ 1503 w 2325"/>
                <a:gd name="T75" fmla="*/ 2268 h 2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5" h="2353">
                  <a:moveTo>
                    <a:pt x="1559" y="2296"/>
                  </a:moveTo>
                  <a:lnTo>
                    <a:pt x="1729" y="2240"/>
                  </a:lnTo>
                  <a:lnTo>
                    <a:pt x="1729" y="2041"/>
                  </a:lnTo>
                  <a:lnTo>
                    <a:pt x="1843" y="1984"/>
                  </a:lnTo>
                  <a:lnTo>
                    <a:pt x="1928" y="2013"/>
                  </a:lnTo>
                  <a:lnTo>
                    <a:pt x="1928" y="1956"/>
                  </a:lnTo>
                  <a:lnTo>
                    <a:pt x="2070" y="1871"/>
                  </a:lnTo>
                  <a:lnTo>
                    <a:pt x="2155" y="1871"/>
                  </a:lnTo>
                  <a:lnTo>
                    <a:pt x="2183" y="1786"/>
                  </a:lnTo>
                  <a:lnTo>
                    <a:pt x="2098" y="1729"/>
                  </a:lnTo>
                  <a:lnTo>
                    <a:pt x="2098" y="1559"/>
                  </a:lnTo>
                  <a:lnTo>
                    <a:pt x="1843" y="1389"/>
                  </a:lnTo>
                  <a:lnTo>
                    <a:pt x="1843" y="1219"/>
                  </a:lnTo>
                  <a:lnTo>
                    <a:pt x="1928" y="992"/>
                  </a:lnTo>
                  <a:lnTo>
                    <a:pt x="1899" y="907"/>
                  </a:lnTo>
                  <a:lnTo>
                    <a:pt x="1899" y="850"/>
                  </a:lnTo>
                  <a:lnTo>
                    <a:pt x="2048" y="694"/>
                  </a:lnTo>
                  <a:lnTo>
                    <a:pt x="2155" y="624"/>
                  </a:lnTo>
                  <a:lnTo>
                    <a:pt x="2211" y="765"/>
                  </a:lnTo>
                  <a:lnTo>
                    <a:pt x="2296" y="737"/>
                  </a:lnTo>
                  <a:lnTo>
                    <a:pt x="2268" y="709"/>
                  </a:lnTo>
                  <a:lnTo>
                    <a:pt x="2325" y="85"/>
                  </a:lnTo>
                  <a:lnTo>
                    <a:pt x="2155" y="0"/>
                  </a:lnTo>
                  <a:lnTo>
                    <a:pt x="2070" y="113"/>
                  </a:lnTo>
                  <a:lnTo>
                    <a:pt x="1956" y="28"/>
                  </a:lnTo>
                  <a:lnTo>
                    <a:pt x="1786" y="57"/>
                  </a:lnTo>
                  <a:lnTo>
                    <a:pt x="1814" y="142"/>
                  </a:lnTo>
                  <a:lnTo>
                    <a:pt x="1701" y="255"/>
                  </a:lnTo>
                  <a:lnTo>
                    <a:pt x="1673" y="368"/>
                  </a:lnTo>
                  <a:lnTo>
                    <a:pt x="1474" y="454"/>
                  </a:lnTo>
                  <a:lnTo>
                    <a:pt x="1418" y="340"/>
                  </a:lnTo>
                  <a:lnTo>
                    <a:pt x="1361" y="340"/>
                  </a:lnTo>
                  <a:lnTo>
                    <a:pt x="1304" y="283"/>
                  </a:lnTo>
                  <a:lnTo>
                    <a:pt x="1247" y="142"/>
                  </a:lnTo>
                  <a:lnTo>
                    <a:pt x="1191" y="142"/>
                  </a:lnTo>
                  <a:lnTo>
                    <a:pt x="1134" y="368"/>
                  </a:lnTo>
                  <a:lnTo>
                    <a:pt x="1077" y="425"/>
                  </a:lnTo>
                  <a:lnTo>
                    <a:pt x="1077" y="510"/>
                  </a:lnTo>
                  <a:lnTo>
                    <a:pt x="1049" y="567"/>
                  </a:lnTo>
                  <a:lnTo>
                    <a:pt x="1049" y="737"/>
                  </a:lnTo>
                  <a:lnTo>
                    <a:pt x="964" y="765"/>
                  </a:lnTo>
                  <a:lnTo>
                    <a:pt x="1021" y="879"/>
                  </a:lnTo>
                  <a:lnTo>
                    <a:pt x="992" y="935"/>
                  </a:lnTo>
                  <a:lnTo>
                    <a:pt x="907" y="964"/>
                  </a:lnTo>
                  <a:lnTo>
                    <a:pt x="851" y="1021"/>
                  </a:lnTo>
                  <a:lnTo>
                    <a:pt x="851" y="1134"/>
                  </a:lnTo>
                  <a:lnTo>
                    <a:pt x="652" y="1219"/>
                  </a:lnTo>
                  <a:lnTo>
                    <a:pt x="595" y="1191"/>
                  </a:lnTo>
                  <a:lnTo>
                    <a:pt x="624" y="1077"/>
                  </a:lnTo>
                  <a:lnTo>
                    <a:pt x="510" y="1049"/>
                  </a:lnTo>
                  <a:lnTo>
                    <a:pt x="482" y="1077"/>
                  </a:lnTo>
                  <a:lnTo>
                    <a:pt x="425" y="1049"/>
                  </a:lnTo>
                  <a:lnTo>
                    <a:pt x="340" y="1049"/>
                  </a:lnTo>
                  <a:lnTo>
                    <a:pt x="284" y="1304"/>
                  </a:lnTo>
                  <a:lnTo>
                    <a:pt x="170" y="1276"/>
                  </a:lnTo>
                  <a:lnTo>
                    <a:pt x="170" y="1332"/>
                  </a:lnTo>
                  <a:lnTo>
                    <a:pt x="85" y="1389"/>
                  </a:lnTo>
                  <a:lnTo>
                    <a:pt x="0" y="1531"/>
                  </a:lnTo>
                  <a:lnTo>
                    <a:pt x="0" y="1644"/>
                  </a:lnTo>
                  <a:lnTo>
                    <a:pt x="113" y="1701"/>
                  </a:lnTo>
                  <a:lnTo>
                    <a:pt x="198" y="1843"/>
                  </a:lnTo>
                  <a:lnTo>
                    <a:pt x="284" y="1843"/>
                  </a:lnTo>
                  <a:lnTo>
                    <a:pt x="397" y="2013"/>
                  </a:lnTo>
                  <a:lnTo>
                    <a:pt x="397" y="2098"/>
                  </a:lnTo>
                  <a:lnTo>
                    <a:pt x="454" y="2211"/>
                  </a:lnTo>
                  <a:lnTo>
                    <a:pt x="567" y="2183"/>
                  </a:lnTo>
                  <a:lnTo>
                    <a:pt x="652" y="2098"/>
                  </a:lnTo>
                  <a:lnTo>
                    <a:pt x="652" y="2155"/>
                  </a:lnTo>
                  <a:lnTo>
                    <a:pt x="709" y="2155"/>
                  </a:lnTo>
                  <a:lnTo>
                    <a:pt x="822" y="2155"/>
                  </a:lnTo>
                  <a:lnTo>
                    <a:pt x="964" y="2211"/>
                  </a:lnTo>
                  <a:lnTo>
                    <a:pt x="964" y="2268"/>
                  </a:lnTo>
                  <a:lnTo>
                    <a:pt x="1077" y="2353"/>
                  </a:lnTo>
                  <a:lnTo>
                    <a:pt x="1162" y="2353"/>
                  </a:lnTo>
                  <a:lnTo>
                    <a:pt x="1332" y="2211"/>
                  </a:lnTo>
                  <a:lnTo>
                    <a:pt x="1503" y="2268"/>
                  </a:lnTo>
                  <a:lnTo>
                    <a:pt x="1559" y="229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268"/>
            <p:cNvSpPr>
              <a:spLocks/>
            </p:cNvSpPr>
            <p:nvPr/>
          </p:nvSpPr>
          <p:spPr bwMode="auto">
            <a:xfrm>
              <a:off x="1096" y="3749"/>
              <a:ext cx="1559" cy="3458"/>
            </a:xfrm>
            <a:custGeom>
              <a:avLst/>
              <a:gdLst>
                <a:gd name="T0" fmla="*/ 482 w 1559"/>
                <a:gd name="T1" fmla="*/ 0 h 3458"/>
                <a:gd name="T2" fmla="*/ 626 w 1559"/>
                <a:gd name="T3" fmla="*/ 112 h 3458"/>
                <a:gd name="T4" fmla="*/ 794 w 1559"/>
                <a:gd name="T5" fmla="*/ 198 h 3458"/>
                <a:gd name="T6" fmla="*/ 1163 w 1559"/>
                <a:gd name="T7" fmla="*/ 113 h 3458"/>
                <a:gd name="T8" fmla="*/ 1130 w 1559"/>
                <a:gd name="T9" fmla="*/ 193 h 3458"/>
                <a:gd name="T10" fmla="*/ 1021 w 1559"/>
                <a:gd name="T11" fmla="*/ 340 h 3458"/>
                <a:gd name="T12" fmla="*/ 851 w 1559"/>
                <a:gd name="T13" fmla="*/ 595 h 3458"/>
                <a:gd name="T14" fmla="*/ 737 w 1559"/>
                <a:gd name="T15" fmla="*/ 708 h 3458"/>
                <a:gd name="T16" fmla="*/ 766 w 1559"/>
                <a:gd name="T17" fmla="*/ 963 h 3458"/>
                <a:gd name="T18" fmla="*/ 767 w 1559"/>
                <a:gd name="T19" fmla="*/ 1129 h 3458"/>
                <a:gd name="T20" fmla="*/ 761 w 1559"/>
                <a:gd name="T21" fmla="*/ 1303 h 3458"/>
                <a:gd name="T22" fmla="*/ 704 w 1559"/>
                <a:gd name="T23" fmla="*/ 1474 h 3458"/>
                <a:gd name="T24" fmla="*/ 683 w 1559"/>
                <a:gd name="T25" fmla="*/ 1555 h 3458"/>
                <a:gd name="T26" fmla="*/ 536 w 1559"/>
                <a:gd name="T27" fmla="*/ 1669 h 3458"/>
                <a:gd name="T28" fmla="*/ 392 w 1559"/>
                <a:gd name="T29" fmla="*/ 2128 h 3458"/>
                <a:gd name="T30" fmla="*/ 335 w 1559"/>
                <a:gd name="T31" fmla="*/ 2239 h 3458"/>
                <a:gd name="T32" fmla="*/ 512 w 1559"/>
                <a:gd name="T33" fmla="*/ 2329 h 3458"/>
                <a:gd name="T34" fmla="*/ 623 w 1559"/>
                <a:gd name="T35" fmla="*/ 2554 h 3458"/>
                <a:gd name="T36" fmla="*/ 851 w 1559"/>
                <a:gd name="T37" fmla="*/ 2409 h 3458"/>
                <a:gd name="T38" fmla="*/ 1106 w 1559"/>
                <a:gd name="T39" fmla="*/ 2494 h 3458"/>
                <a:gd name="T40" fmla="*/ 1219 w 1559"/>
                <a:gd name="T41" fmla="*/ 2551 h 3458"/>
                <a:gd name="T42" fmla="*/ 1361 w 1559"/>
                <a:gd name="T43" fmla="*/ 2693 h 3458"/>
                <a:gd name="T44" fmla="*/ 1418 w 1559"/>
                <a:gd name="T45" fmla="*/ 2863 h 3458"/>
                <a:gd name="T46" fmla="*/ 1559 w 1559"/>
                <a:gd name="T47" fmla="*/ 2948 h 3458"/>
                <a:gd name="T48" fmla="*/ 1361 w 1559"/>
                <a:gd name="T49" fmla="*/ 3033 h 3458"/>
                <a:gd name="T50" fmla="*/ 1191 w 1559"/>
                <a:gd name="T51" fmla="*/ 3316 h 3458"/>
                <a:gd name="T52" fmla="*/ 1049 w 1559"/>
                <a:gd name="T53" fmla="*/ 3373 h 3458"/>
                <a:gd name="T54" fmla="*/ 879 w 1559"/>
                <a:gd name="T55" fmla="*/ 3260 h 3458"/>
                <a:gd name="T56" fmla="*/ 681 w 1559"/>
                <a:gd name="T57" fmla="*/ 3345 h 3458"/>
                <a:gd name="T58" fmla="*/ 539 w 1559"/>
                <a:gd name="T59" fmla="*/ 3458 h 3458"/>
                <a:gd name="T60" fmla="*/ 482 w 1559"/>
                <a:gd name="T61" fmla="*/ 3345 h 3458"/>
                <a:gd name="T62" fmla="*/ 312 w 1559"/>
                <a:gd name="T63" fmla="*/ 3175 h 3458"/>
                <a:gd name="T64" fmla="*/ 369 w 1559"/>
                <a:gd name="T65" fmla="*/ 2976 h 3458"/>
                <a:gd name="T66" fmla="*/ 425 w 1559"/>
                <a:gd name="T67" fmla="*/ 2778 h 3458"/>
                <a:gd name="T68" fmla="*/ 284 w 1559"/>
                <a:gd name="T69" fmla="*/ 2523 h 3458"/>
                <a:gd name="T70" fmla="*/ 227 w 1559"/>
                <a:gd name="T71" fmla="*/ 2438 h 3458"/>
                <a:gd name="T72" fmla="*/ 142 w 1559"/>
                <a:gd name="T73" fmla="*/ 2381 h 3458"/>
                <a:gd name="T74" fmla="*/ 57 w 1559"/>
                <a:gd name="T75" fmla="*/ 2296 h 3458"/>
                <a:gd name="T76" fmla="*/ 142 w 1559"/>
                <a:gd name="T77" fmla="*/ 2182 h 3458"/>
                <a:gd name="T78" fmla="*/ 85 w 1559"/>
                <a:gd name="T79" fmla="*/ 2126 h 3458"/>
                <a:gd name="T80" fmla="*/ 0 w 1559"/>
                <a:gd name="T81" fmla="*/ 1984 h 3458"/>
                <a:gd name="T82" fmla="*/ 142 w 1559"/>
                <a:gd name="T83" fmla="*/ 1757 h 3458"/>
                <a:gd name="T84" fmla="*/ 114 w 1559"/>
                <a:gd name="T85" fmla="*/ 1615 h 3458"/>
                <a:gd name="T86" fmla="*/ 227 w 1559"/>
                <a:gd name="T87" fmla="*/ 1190 h 3458"/>
                <a:gd name="T88" fmla="*/ 227 w 1559"/>
                <a:gd name="T89" fmla="*/ 1020 h 3458"/>
                <a:gd name="T90" fmla="*/ 142 w 1559"/>
                <a:gd name="T91" fmla="*/ 765 h 3458"/>
                <a:gd name="T92" fmla="*/ 170 w 1559"/>
                <a:gd name="T93" fmla="*/ 481 h 3458"/>
                <a:gd name="T94" fmla="*/ 227 w 1559"/>
                <a:gd name="T95" fmla="*/ 255 h 3458"/>
                <a:gd name="T96" fmla="*/ 312 w 1559"/>
                <a:gd name="T97" fmla="*/ 0 h 3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59" h="3458">
                  <a:moveTo>
                    <a:pt x="312" y="0"/>
                  </a:moveTo>
                  <a:lnTo>
                    <a:pt x="482" y="0"/>
                  </a:lnTo>
                  <a:lnTo>
                    <a:pt x="624" y="56"/>
                  </a:lnTo>
                  <a:lnTo>
                    <a:pt x="626" y="112"/>
                  </a:lnTo>
                  <a:lnTo>
                    <a:pt x="737" y="198"/>
                  </a:lnTo>
                  <a:lnTo>
                    <a:pt x="794" y="198"/>
                  </a:lnTo>
                  <a:lnTo>
                    <a:pt x="992" y="56"/>
                  </a:lnTo>
                  <a:lnTo>
                    <a:pt x="1163" y="113"/>
                  </a:lnTo>
                  <a:lnTo>
                    <a:pt x="1219" y="141"/>
                  </a:lnTo>
                  <a:lnTo>
                    <a:pt x="1130" y="193"/>
                  </a:lnTo>
                  <a:lnTo>
                    <a:pt x="1078" y="311"/>
                  </a:lnTo>
                  <a:lnTo>
                    <a:pt x="1021" y="340"/>
                  </a:lnTo>
                  <a:lnTo>
                    <a:pt x="1021" y="453"/>
                  </a:lnTo>
                  <a:lnTo>
                    <a:pt x="851" y="595"/>
                  </a:lnTo>
                  <a:lnTo>
                    <a:pt x="821" y="676"/>
                  </a:lnTo>
                  <a:lnTo>
                    <a:pt x="737" y="708"/>
                  </a:lnTo>
                  <a:lnTo>
                    <a:pt x="681" y="850"/>
                  </a:lnTo>
                  <a:lnTo>
                    <a:pt x="766" y="963"/>
                  </a:lnTo>
                  <a:lnTo>
                    <a:pt x="822" y="1077"/>
                  </a:lnTo>
                  <a:lnTo>
                    <a:pt x="767" y="1129"/>
                  </a:lnTo>
                  <a:lnTo>
                    <a:pt x="734" y="1246"/>
                  </a:lnTo>
                  <a:lnTo>
                    <a:pt x="761" y="1303"/>
                  </a:lnTo>
                  <a:lnTo>
                    <a:pt x="764" y="1387"/>
                  </a:lnTo>
                  <a:lnTo>
                    <a:pt x="704" y="1474"/>
                  </a:lnTo>
                  <a:lnTo>
                    <a:pt x="626" y="1525"/>
                  </a:lnTo>
                  <a:lnTo>
                    <a:pt x="683" y="1555"/>
                  </a:lnTo>
                  <a:lnTo>
                    <a:pt x="653" y="1612"/>
                  </a:lnTo>
                  <a:lnTo>
                    <a:pt x="536" y="1669"/>
                  </a:lnTo>
                  <a:lnTo>
                    <a:pt x="365" y="2008"/>
                  </a:lnTo>
                  <a:lnTo>
                    <a:pt x="392" y="2128"/>
                  </a:lnTo>
                  <a:lnTo>
                    <a:pt x="341" y="2173"/>
                  </a:lnTo>
                  <a:lnTo>
                    <a:pt x="335" y="2239"/>
                  </a:lnTo>
                  <a:lnTo>
                    <a:pt x="446" y="2317"/>
                  </a:lnTo>
                  <a:lnTo>
                    <a:pt x="512" y="2329"/>
                  </a:lnTo>
                  <a:lnTo>
                    <a:pt x="536" y="2437"/>
                  </a:lnTo>
                  <a:lnTo>
                    <a:pt x="623" y="2554"/>
                  </a:lnTo>
                  <a:lnTo>
                    <a:pt x="624" y="2409"/>
                  </a:lnTo>
                  <a:lnTo>
                    <a:pt x="851" y="2409"/>
                  </a:lnTo>
                  <a:lnTo>
                    <a:pt x="964" y="2579"/>
                  </a:lnTo>
                  <a:lnTo>
                    <a:pt x="1106" y="2494"/>
                  </a:lnTo>
                  <a:lnTo>
                    <a:pt x="1134" y="2551"/>
                  </a:lnTo>
                  <a:lnTo>
                    <a:pt x="1219" y="2551"/>
                  </a:lnTo>
                  <a:lnTo>
                    <a:pt x="1333" y="2579"/>
                  </a:lnTo>
                  <a:lnTo>
                    <a:pt x="1361" y="2693"/>
                  </a:lnTo>
                  <a:lnTo>
                    <a:pt x="1276" y="2693"/>
                  </a:lnTo>
                  <a:lnTo>
                    <a:pt x="1418" y="2863"/>
                  </a:lnTo>
                  <a:lnTo>
                    <a:pt x="1474" y="2863"/>
                  </a:lnTo>
                  <a:lnTo>
                    <a:pt x="1559" y="2948"/>
                  </a:lnTo>
                  <a:lnTo>
                    <a:pt x="1559" y="3005"/>
                  </a:lnTo>
                  <a:lnTo>
                    <a:pt x="1361" y="3033"/>
                  </a:lnTo>
                  <a:lnTo>
                    <a:pt x="1248" y="3118"/>
                  </a:lnTo>
                  <a:lnTo>
                    <a:pt x="1191" y="3316"/>
                  </a:lnTo>
                  <a:lnTo>
                    <a:pt x="1078" y="3260"/>
                  </a:lnTo>
                  <a:lnTo>
                    <a:pt x="1049" y="3373"/>
                  </a:lnTo>
                  <a:lnTo>
                    <a:pt x="879" y="3373"/>
                  </a:lnTo>
                  <a:lnTo>
                    <a:pt x="879" y="3260"/>
                  </a:lnTo>
                  <a:lnTo>
                    <a:pt x="794" y="3345"/>
                  </a:lnTo>
                  <a:lnTo>
                    <a:pt x="681" y="3345"/>
                  </a:lnTo>
                  <a:lnTo>
                    <a:pt x="652" y="3401"/>
                  </a:lnTo>
                  <a:lnTo>
                    <a:pt x="539" y="3458"/>
                  </a:lnTo>
                  <a:lnTo>
                    <a:pt x="482" y="3401"/>
                  </a:lnTo>
                  <a:lnTo>
                    <a:pt x="482" y="3345"/>
                  </a:lnTo>
                  <a:lnTo>
                    <a:pt x="369" y="3316"/>
                  </a:lnTo>
                  <a:lnTo>
                    <a:pt x="312" y="3175"/>
                  </a:lnTo>
                  <a:lnTo>
                    <a:pt x="369" y="3146"/>
                  </a:lnTo>
                  <a:lnTo>
                    <a:pt x="369" y="2976"/>
                  </a:lnTo>
                  <a:lnTo>
                    <a:pt x="425" y="2948"/>
                  </a:lnTo>
                  <a:lnTo>
                    <a:pt x="425" y="2778"/>
                  </a:lnTo>
                  <a:lnTo>
                    <a:pt x="284" y="2664"/>
                  </a:lnTo>
                  <a:lnTo>
                    <a:pt x="284" y="2523"/>
                  </a:lnTo>
                  <a:lnTo>
                    <a:pt x="227" y="2523"/>
                  </a:lnTo>
                  <a:lnTo>
                    <a:pt x="227" y="2438"/>
                  </a:lnTo>
                  <a:lnTo>
                    <a:pt x="57" y="2438"/>
                  </a:lnTo>
                  <a:lnTo>
                    <a:pt x="142" y="2381"/>
                  </a:lnTo>
                  <a:lnTo>
                    <a:pt x="114" y="2324"/>
                  </a:lnTo>
                  <a:lnTo>
                    <a:pt x="57" y="2296"/>
                  </a:lnTo>
                  <a:lnTo>
                    <a:pt x="142" y="2239"/>
                  </a:lnTo>
                  <a:lnTo>
                    <a:pt x="142" y="2182"/>
                  </a:lnTo>
                  <a:lnTo>
                    <a:pt x="85" y="2182"/>
                  </a:lnTo>
                  <a:lnTo>
                    <a:pt x="85" y="2126"/>
                  </a:lnTo>
                  <a:lnTo>
                    <a:pt x="0" y="2041"/>
                  </a:lnTo>
                  <a:lnTo>
                    <a:pt x="0" y="1984"/>
                  </a:lnTo>
                  <a:lnTo>
                    <a:pt x="114" y="1927"/>
                  </a:lnTo>
                  <a:lnTo>
                    <a:pt x="142" y="1757"/>
                  </a:lnTo>
                  <a:lnTo>
                    <a:pt x="170" y="1700"/>
                  </a:lnTo>
                  <a:lnTo>
                    <a:pt x="114" y="1615"/>
                  </a:lnTo>
                  <a:lnTo>
                    <a:pt x="284" y="1247"/>
                  </a:lnTo>
                  <a:lnTo>
                    <a:pt x="227" y="1190"/>
                  </a:lnTo>
                  <a:lnTo>
                    <a:pt x="284" y="1048"/>
                  </a:lnTo>
                  <a:lnTo>
                    <a:pt x="227" y="1020"/>
                  </a:lnTo>
                  <a:lnTo>
                    <a:pt x="170" y="822"/>
                  </a:lnTo>
                  <a:lnTo>
                    <a:pt x="142" y="765"/>
                  </a:lnTo>
                  <a:lnTo>
                    <a:pt x="85" y="481"/>
                  </a:lnTo>
                  <a:lnTo>
                    <a:pt x="170" y="481"/>
                  </a:lnTo>
                  <a:lnTo>
                    <a:pt x="142" y="340"/>
                  </a:lnTo>
                  <a:lnTo>
                    <a:pt x="227" y="255"/>
                  </a:lnTo>
                  <a:lnTo>
                    <a:pt x="170" y="141"/>
                  </a:lnTo>
                  <a:lnTo>
                    <a:pt x="31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269"/>
            <p:cNvSpPr>
              <a:spLocks/>
            </p:cNvSpPr>
            <p:nvPr/>
          </p:nvSpPr>
          <p:spPr bwMode="auto">
            <a:xfrm>
              <a:off x="3818" y="4287"/>
              <a:ext cx="312" cy="369"/>
            </a:xfrm>
            <a:custGeom>
              <a:avLst/>
              <a:gdLst>
                <a:gd name="T0" fmla="*/ 170 w 312"/>
                <a:gd name="T1" fmla="*/ 57 h 369"/>
                <a:gd name="T2" fmla="*/ 85 w 312"/>
                <a:gd name="T3" fmla="*/ 0 h 369"/>
                <a:gd name="T4" fmla="*/ 56 w 312"/>
                <a:gd name="T5" fmla="*/ 28 h 369"/>
                <a:gd name="T6" fmla="*/ 85 w 312"/>
                <a:gd name="T7" fmla="*/ 114 h 369"/>
                <a:gd name="T8" fmla="*/ 0 w 312"/>
                <a:gd name="T9" fmla="*/ 199 h 369"/>
                <a:gd name="T10" fmla="*/ 56 w 312"/>
                <a:gd name="T11" fmla="*/ 255 h 369"/>
                <a:gd name="T12" fmla="*/ 85 w 312"/>
                <a:gd name="T13" fmla="*/ 255 h 369"/>
                <a:gd name="T14" fmla="*/ 113 w 312"/>
                <a:gd name="T15" fmla="*/ 340 h 369"/>
                <a:gd name="T16" fmla="*/ 170 w 312"/>
                <a:gd name="T17" fmla="*/ 369 h 369"/>
                <a:gd name="T18" fmla="*/ 170 w 312"/>
                <a:gd name="T19" fmla="*/ 312 h 369"/>
                <a:gd name="T20" fmla="*/ 142 w 312"/>
                <a:gd name="T21" fmla="*/ 284 h 369"/>
                <a:gd name="T22" fmla="*/ 142 w 312"/>
                <a:gd name="T23" fmla="*/ 170 h 369"/>
                <a:gd name="T24" fmla="*/ 198 w 312"/>
                <a:gd name="T25" fmla="*/ 227 h 369"/>
                <a:gd name="T26" fmla="*/ 312 w 312"/>
                <a:gd name="T27" fmla="*/ 255 h 369"/>
                <a:gd name="T28" fmla="*/ 312 w 312"/>
                <a:gd name="T29" fmla="*/ 199 h 369"/>
                <a:gd name="T30" fmla="*/ 255 w 312"/>
                <a:gd name="T31" fmla="*/ 199 h 369"/>
                <a:gd name="T32" fmla="*/ 198 w 312"/>
                <a:gd name="T33" fmla="*/ 142 h 369"/>
                <a:gd name="T34" fmla="*/ 227 w 312"/>
                <a:gd name="T35" fmla="*/ 85 h 369"/>
                <a:gd name="T36" fmla="*/ 170 w 312"/>
                <a:gd name="T37" fmla="*/ 5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2" h="369">
                  <a:moveTo>
                    <a:pt x="170" y="57"/>
                  </a:moveTo>
                  <a:lnTo>
                    <a:pt x="85" y="0"/>
                  </a:lnTo>
                  <a:lnTo>
                    <a:pt x="56" y="28"/>
                  </a:lnTo>
                  <a:lnTo>
                    <a:pt x="85" y="114"/>
                  </a:lnTo>
                  <a:lnTo>
                    <a:pt x="0" y="199"/>
                  </a:lnTo>
                  <a:lnTo>
                    <a:pt x="56" y="255"/>
                  </a:lnTo>
                  <a:lnTo>
                    <a:pt x="85" y="255"/>
                  </a:lnTo>
                  <a:lnTo>
                    <a:pt x="113" y="340"/>
                  </a:lnTo>
                  <a:lnTo>
                    <a:pt x="170" y="369"/>
                  </a:lnTo>
                  <a:lnTo>
                    <a:pt x="170" y="312"/>
                  </a:lnTo>
                  <a:lnTo>
                    <a:pt x="142" y="284"/>
                  </a:lnTo>
                  <a:lnTo>
                    <a:pt x="142" y="170"/>
                  </a:lnTo>
                  <a:lnTo>
                    <a:pt x="198" y="227"/>
                  </a:lnTo>
                  <a:lnTo>
                    <a:pt x="312" y="255"/>
                  </a:lnTo>
                  <a:lnTo>
                    <a:pt x="312" y="199"/>
                  </a:lnTo>
                  <a:lnTo>
                    <a:pt x="255" y="199"/>
                  </a:lnTo>
                  <a:lnTo>
                    <a:pt x="198" y="142"/>
                  </a:lnTo>
                  <a:lnTo>
                    <a:pt x="227" y="85"/>
                  </a:lnTo>
                  <a:lnTo>
                    <a:pt x="170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270"/>
            <p:cNvSpPr>
              <a:spLocks/>
            </p:cNvSpPr>
            <p:nvPr/>
          </p:nvSpPr>
          <p:spPr bwMode="auto">
            <a:xfrm>
              <a:off x="3988" y="4202"/>
              <a:ext cx="368" cy="425"/>
            </a:xfrm>
            <a:custGeom>
              <a:avLst/>
              <a:gdLst>
                <a:gd name="T0" fmla="*/ 142 w 368"/>
                <a:gd name="T1" fmla="*/ 340 h 425"/>
                <a:gd name="T2" fmla="*/ 142 w 368"/>
                <a:gd name="T3" fmla="*/ 284 h 425"/>
                <a:gd name="T4" fmla="*/ 85 w 368"/>
                <a:gd name="T5" fmla="*/ 284 h 425"/>
                <a:gd name="T6" fmla="*/ 28 w 368"/>
                <a:gd name="T7" fmla="*/ 227 h 425"/>
                <a:gd name="T8" fmla="*/ 57 w 368"/>
                <a:gd name="T9" fmla="*/ 170 h 425"/>
                <a:gd name="T10" fmla="*/ 0 w 368"/>
                <a:gd name="T11" fmla="*/ 142 h 425"/>
                <a:gd name="T12" fmla="*/ 28 w 368"/>
                <a:gd name="T13" fmla="*/ 85 h 425"/>
                <a:gd name="T14" fmla="*/ 113 w 368"/>
                <a:gd name="T15" fmla="*/ 85 h 425"/>
                <a:gd name="T16" fmla="*/ 85 w 368"/>
                <a:gd name="T17" fmla="*/ 28 h 425"/>
                <a:gd name="T18" fmla="*/ 142 w 368"/>
                <a:gd name="T19" fmla="*/ 0 h 425"/>
                <a:gd name="T20" fmla="*/ 340 w 368"/>
                <a:gd name="T21" fmla="*/ 227 h 425"/>
                <a:gd name="T22" fmla="*/ 368 w 368"/>
                <a:gd name="T23" fmla="*/ 397 h 425"/>
                <a:gd name="T24" fmla="*/ 283 w 368"/>
                <a:gd name="T25" fmla="*/ 425 h 425"/>
                <a:gd name="T26" fmla="*/ 227 w 368"/>
                <a:gd name="T27" fmla="*/ 369 h 425"/>
                <a:gd name="T28" fmla="*/ 142 w 368"/>
                <a:gd name="T29" fmla="*/ 34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8" h="425">
                  <a:moveTo>
                    <a:pt x="142" y="340"/>
                  </a:moveTo>
                  <a:lnTo>
                    <a:pt x="142" y="284"/>
                  </a:lnTo>
                  <a:lnTo>
                    <a:pt x="85" y="284"/>
                  </a:lnTo>
                  <a:lnTo>
                    <a:pt x="28" y="227"/>
                  </a:lnTo>
                  <a:lnTo>
                    <a:pt x="57" y="170"/>
                  </a:lnTo>
                  <a:lnTo>
                    <a:pt x="0" y="142"/>
                  </a:lnTo>
                  <a:lnTo>
                    <a:pt x="28" y="85"/>
                  </a:lnTo>
                  <a:lnTo>
                    <a:pt x="113" y="85"/>
                  </a:lnTo>
                  <a:lnTo>
                    <a:pt x="85" y="28"/>
                  </a:lnTo>
                  <a:lnTo>
                    <a:pt x="142" y="0"/>
                  </a:lnTo>
                  <a:lnTo>
                    <a:pt x="340" y="227"/>
                  </a:lnTo>
                  <a:lnTo>
                    <a:pt x="368" y="397"/>
                  </a:lnTo>
                  <a:lnTo>
                    <a:pt x="283" y="425"/>
                  </a:lnTo>
                  <a:lnTo>
                    <a:pt x="227" y="369"/>
                  </a:lnTo>
                  <a:lnTo>
                    <a:pt x="142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272"/>
            <p:cNvSpPr>
              <a:spLocks/>
            </p:cNvSpPr>
            <p:nvPr/>
          </p:nvSpPr>
          <p:spPr bwMode="auto">
            <a:xfrm>
              <a:off x="3676" y="4457"/>
              <a:ext cx="992" cy="511"/>
            </a:xfrm>
            <a:custGeom>
              <a:avLst/>
              <a:gdLst>
                <a:gd name="T0" fmla="*/ 992 w 992"/>
                <a:gd name="T1" fmla="*/ 454 h 511"/>
                <a:gd name="T2" fmla="*/ 936 w 992"/>
                <a:gd name="T3" fmla="*/ 511 h 511"/>
                <a:gd name="T4" fmla="*/ 879 w 992"/>
                <a:gd name="T5" fmla="*/ 511 h 511"/>
                <a:gd name="T6" fmla="*/ 879 w 992"/>
                <a:gd name="T7" fmla="*/ 454 h 511"/>
                <a:gd name="T8" fmla="*/ 765 w 992"/>
                <a:gd name="T9" fmla="*/ 340 h 511"/>
                <a:gd name="T10" fmla="*/ 652 w 992"/>
                <a:gd name="T11" fmla="*/ 397 h 511"/>
                <a:gd name="T12" fmla="*/ 454 w 992"/>
                <a:gd name="T13" fmla="*/ 340 h 511"/>
                <a:gd name="T14" fmla="*/ 397 w 992"/>
                <a:gd name="T15" fmla="*/ 397 h 511"/>
                <a:gd name="T16" fmla="*/ 312 w 992"/>
                <a:gd name="T17" fmla="*/ 340 h 511"/>
                <a:gd name="T18" fmla="*/ 255 w 992"/>
                <a:gd name="T19" fmla="*/ 340 h 511"/>
                <a:gd name="T20" fmla="*/ 284 w 992"/>
                <a:gd name="T21" fmla="*/ 397 h 511"/>
                <a:gd name="T22" fmla="*/ 255 w 992"/>
                <a:gd name="T23" fmla="*/ 482 h 511"/>
                <a:gd name="T24" fmla="*/ 198 w 992"/>
                <a:gd name="T25" fmla="*/ 425 h 511"/>
                <a:gd name="T26" fmla="*/ 85 w 992"/>
                <a:gd name="T27" fmla="*/ 425 h 511"/>
                <a:gd name="T28" fmla="*/ 85 w 992"/>
                <a:gd name="T29" fmla="*/ 369 h 511"/>
                <a:gd name="T30" fmla="*/ 28 w 992"/>
                <a:gd name="T31" fmla="*/ 284 h 511"/>
                <a:gd name="T32" fmla="*/ 28 w 992"/>
                <a:gd name="T33" fmla="*/ 142 h 511"/>
                <a:gd name="T34" fmla="*/ 0 w 992"/>
                <a:gd name="T35" fmla="*/ 57 h 511"/>
                <a:gd name="T36" fmla="*/ 28 w 992"/>
                <a:gd name="T37" fmla="*/ 0 h 511"/>
                <a:gd name="T38" fmla="*/ 85 w 992"/>
                <a:gd name="T39" fmla="*/ 29 h 511"/>
                <a:gd name="T40" fmla="*/ 85 w 992"/>
                <a:gd name="T41" fmla="*/ 0 h 511"/>
                <a:gd name="T42" fmla="*/ 142 w 992"/>
                <a:gd name="T43" fmla="*/ 29 h 511"/>
                <a:gd name="T44" fmla="*/ 198 w 992"/>
                <a:gd name="T45" fmla="*/ 85 h 511"/>
                <a:gd name="T46" fmla="*/ 227 w 992"/>
                <a:gd name="T47" fmla="*/ 85 h 511"/>
                <a:gd name="T48" fmla="*/ 255 w 992"/>
                <a:gd name="T49" fmla="*/ 170 h 511"/>
                <a:gd name="T50" fmla="*/ 312 w 992"/>
                <a:gd name="T51" fmla="*/ 199 h 511"/>
                <a:gd name="T52" fmla="*/ 312 w 992"/>
                <a:gd name="T53" fmla="*/ 142 h 511"/>
                <a:gd name="T54" fmla="*/ 284 w 992"/>
                <a:gd name="T55" fmla="*/ 114 h 511"/>
                <a:gd name="T56" fmla="*/ 284 w 992"/>
                <a:gd name="T57" fmla="*/ 0 h 511"/>
                <a:gd name="T58" fmla="*/ 340 w 992"/>
                <a:gd name="T59" fmla="*/ 57 h 511"/>
                <a:gd name="T60" fmla="*/ 454 w 992"/>
                <a:gd name="T61" fmla="*/ 85 h 511"/>
                <a:gd name="T62" fmla="*/ 539 w 992"/>
                <a:gd name="T63" fmla="*/ 114 h 511"/>
                <a:gd name="T64" fmla="*/ 595 w 992"/>
                <a:gd name="T65" fmla="*/ 170 h 511"/>
                <a:gd name="T66" fmla="*/ 680 w 992"/>
                <a:gd name="T67" fmla="*/ 142 h 511"/>
                <a:gd name="T68" fmla="*/ 709 w 992"/>
                <a:gd name="T69" fmla="*/ 227 h 511"/>
                <a:gd name="T70" fmla="*/ 992 w 992"/>
                <a:gd name="T71" fmla="*/ 425 h 511"/>
                <a:gd name="T72" fmla="*/ 992 w 992"/>
                <a:gd name="T73" fmla="*/ 45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2" h="511">
                  <a:moveTo>
                    <a:pt x="992" y="454"/>
                  </a:moveTo>
                  <a:lnTo>
                    <a:pt x="936" y="511"/>
                  </a:lnTo>
                  <a:lnTo>
                    <a:pt x="879" y="511"/>
                  </a:lnTo>
                  <a:lnTo>
                    <a:pt x="879" y="454"/>
                  </a:lnTo>
                  <a:lnTo>
                    <a:pt x="765" y="340"/>
                  </a:lnTo>
                  <a:lnTo>
                    <a:pt x="652" y="397"/>
                  </a:lnTo>
                  <a:lnTo>
                    <a:pt x="454" y="340"/>
                  </a:lnTo>
                  <a:lnTo>
                    <a:pt x="397" y="397"/>
                  </a:lnTo>
                  <a:lnTo>
                    <a:pt x="312" y="340"/>
                  </a:lnTo>
                  <a:lnTo>
                    <a:pt x="255" y="340"/>
                  </a:lnTo>
                  <a:lnTo>
                    <a:pt x="284" y="397"/>
                  </a:lnTo>
                  <a:lnTo>
                    <a:pt x="255" y="482"/>
                  </a:lnTo>
                  <a:lnTo>
                    <a:pt x="198" y="425"/>
                  </a:lnTo>
                  <a:lnTo>
                    <a:pt x="85" y="425"/>
                  </a:lnTo>
                  <a:lnTo>
                    <a:pt x="85" y="369"/>
                  </a:lnTo>
                  <a:lnTo>
                    <a:pt x="28" y="284"/>
                  </a:lnTo>
                  <a:lnTo>
                    <a:pt x="28" y="142"/>
                  </a:lnTo>
                  <a:lnTo>
                    <a:pt x="0" y="57"/>
                  </a:lnTo>
                  <a:lnTo>
                    <a:pt x="28" y="0"/>
                  </a:lnTo>
                  <a:lnTo>
                    <a:pt x="85" y="29"/>
                  </a:lnTo>
                  <a:lnTo>
                    <a:pt x="85" y="0"/>
                  </a:lnTo>
                  <a:lnTo>
                    <a:pt x="142" y="29"/>
                  </a:lnTo>
                  <a:lnTo>
                    <a:pt x="198" y="85"/>
                  </a:lnTo>
                  <a:lnTo>
                    <a:pt x="227" y="85"/>
                  </a:lnTo>
                  <a:lnTo>
                    <a:pt x="255" y="170"/>
                  </a:lnTo>
                  <a:lnTo>
                    <a:pt x="312" y="199"/>
                  </a:lnTo>
                  <a:lnTo>
                    <a:pt x="312" y="142"/>
                  </a:lnTo>
                  <a:lnTo>
                    <a:pt x="284" y="114"/>
                  </a:lnTo>
                  <a:lnTo>
                    <a:pt x="284" y="0"/>
                  </a:lnTo>
                  <a:lnTo>
                    <a:pt x="340" y="57"/>
                  </a:lnTo>
                  <a:lnTo>
                    <a:pt x="454" y="85"/>
                  </a:lnTo>
                  <a:lnTo>
                    <a:pt x="539" y="114"/>
                  </a:lnTo>
                  <a:lnTo>
                    <a:pt x="595" y="170"/>
                  </a:lnTo>
                  <a:lnTo>
                    <a:pt x="680" y="142"/>
                  </a:lnTo>
                  <a:lnTo>
                    <a:pt x="709" y="227"/>
                  </a:lnTo>
                  <a:lnTo>
                    <a:pt x="992" y="425"/>
                  </a:lnTo>
                  <a:lnTo>
                    <a:pt x="992" y="4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273"/>
            <p:cNvSpPr>
              <a:spLocks/>
            </p:cNvSpPr>
            <p:nvPr/>
          </p:nvSpPr>
          <p:spPr bwMode="auto">
            <a:xfrm>
              <a:off x="4130" y="3720"/>
              <a:ext cx="1105" cy="1304"/>
            </a:xfrm>
            <a:custGeom>
              <a:avLst/>
              <a:gdLst>
                <a:gd name="T0" fmla="*/ 1049 w 1105"/>
                <a:gd name="T1" fmla="*/ 822 h 1304"/>
                <a:gd name="T2" fmla="*/ 907 w 1105"/>
                <a:gd name="T3" fmla="*/ 766 h 1304"/>
                <a:gd name="T4" fmla="*/ 850 w 1105"/>
                <a:gd name="T5" fmla="*/ 822 h 1304"/>
                <a:gd name="T6" fmla="*/ 822 w 1105"/>
                <a:gd name="T7" fmla="*/ 992 h 1304"/>
                <a:gd name="T8" fmla="*/ 935 w 1105"/>
                <a:gd name="T9" fmla="*/ 1134 h 1304"/>
                <a:gd name="T10" fmla="*/ 708 w 1105"/>
                <a:gd name="T11" fmla="*/ 1304 h 1304"/>
                <a:gd name="T12" fmla="*/ 567 w 1105"/>
                <a:gd name="T13" fmla="*/ 1248 h 1304"/>
                <a:gd name="T14" fmla="*/ 538 w 1105"/>
                <a:gd name="T15" fmla="*/ 1191 h 1304"/>
                <a:gd name="T16" fmla="*/ 538 w 1105"/>
                <a:gd name="T17" fmla="*/ 1162 h 1304"/>
                <a:gd name="T18" fmla="*/ 255 w 1105"/>
                <a:gd name="T19" fmla="*/ 964 h 1304"/>
                <a:gd name="T20" fmla="*/ 226 w 1105"/>
                <a:gd name="T21" fmla="*/ 879 h 1304"/>
                <a:gd name="T22" fmla="*/ 198 w 1105"/>
                <a:gd name="T23" fmla="*/ 709 h 1304"/>
                <a:gd name="T24" fmla="*/ 0 w 1105"/>
                <a:gd name="T25" fmla="*/ 482 h 1304"/>
                <a:gd name="T26" fmla="*/ 113 w 1105"/>
                <a:gd name="T27" fmla="*/ 510 h 1304"/>
                <a:gd name="T28" fmla="*/ 113 w 1105"/>
                <a:gd name="T29" fmla="*/ 454 h 1304"/>
                <a:gd name="T30" fmla="*/ 141 w 1105"/>
                <a:gd name="T31" fmla="*/ 397 h 1304"/>
                <a:gd name="T32" fmla="*/ 226 w 1105"/>
                <a:gd name="T33" fmla="*/ 369 h 1304"/>
                <a:gd name="T34" fmla="*/ 340 w 1105"/>
                <a:gd name="T35" fmla="*/ 227 h 1304"/>
                <a:gd name="T36" fmla="*/ 652 w 1105"/>
                <a:gd name="T37" fmla="*/ 142 h 1304"/>
                <a:gd name="T38" fmla="*/ 652 w 1105"/>
                <a:gd name="T39" fmla="*/ 85 h 1304"/>
                <a:gd name="T40" fmla="*/ 793 w 1105"/>
                <a:gd name="T41" fmla="*/ 0 h 1304"/>
                <a:gd name="T42" fmla="*/ 907 w 1105"/>
                <a:gd name="T43" fmla="*/ 0 h 1304"/>
                <a:gd name="T44" fmla="*/ 964 w 1105"/>
                <a:gd name="T45" fmla="*/ 57 h 1304"/>
                <a:gd name="T46" fmla="*/ 964 w 1105"/>
                <a:gd name="T47" fmla="*/ 255 h 1304"/>
                <a:gd name="T48" fmla="*/ 850 w 1105"/>
                <a:gd name="T49" fmla="*/ 312 h 1304"/>
                <a:gd name="T50" fmla="*/ 822 w 1105"/>
                <a:gd name="T51" fmla="*/ 369 h 1304"/>
                <a:gd name="T52" fmla="*/ 878 w 1105"/>
                <a:gd name="T53" fmla="*/ 425 h 1304"/>
                <a:gd name="T54" fmla="*/ 935 w 1105"/>
                <a:gd name="T55" fmla="*/ 425 h 1304"/>
                <a:gd name="T56" fmla="*/ 935 w 1105"/>
                <a:gd name="T57" fmla="*/ 482 h 1304"/>
                <a:gd name="T58" fmla="*/ 1105 w 1105"/>
                <a:gd name="T59" fmla="*/ 595 h 1304"/>
                <a:gd name="T60" fmla="*/ 1105 w 1105"/>
                <a:gd name="T61" fmla="*/ 709 h 1304"/>
                <a:gd name="T62" fmla="*/ 1049 w 1105"/>
                <a:gd name="T63" fmla="*/ 822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5" h="1304">
                  <a:moveTo>
                    <a:pt x="1049" y="822"/>
                  </a:moveTo>
                  <a:lnTo>
                    <a:pt x="907" y="766"/>
                  </a:lnTo>
                  <a:lnTo>
                    <a:pt x="850" y="822"/>
                  </a:lnTo>
                  <a:lnTo>
                    <a:pt x="822" y="992"/>
                  </a:lnTo>
                  <a:lnTo>
                    <a:pt x="935" y="1134"/>
                  </a:lnTo>
                  <a:lnTo>
                    <a:pt x="708" y="1304"/>
                  </a:lnTo>
                  <a:lnTo>
                    <a:pt x="567" y="1248"/>
                  </a:lnTo>
                  <a:lnTo>
                    <a:pt x="538" y="1191"/>
                  </a:lnTo>
                  <a:lnTo>
                    <a:pt x="538" y="1162"/>
                  </a:lnTo>
                  <a:lnTo>
                    <a:pt x="255" y="964"/>
                  </a:lnTo>
                  <a:lnTo>
                    <a:pt x="226" y="879"/>
                  </a:lnTo>
                  <a:lnTo>
                    <a:pt x="198" y="709"/>
                  </a:lnTo>
                  <a:lnTo>
                    <a:pt x="0" y="482"/>
                  </a:lnTo>
                  <a:lnTo>
                    <a:pt x="113" y="510"/>
                  </a:lnTo>
                  <a:lnTo>
                    <a:pt x="113" y="454"/>
                  </a:lnTo>
                  <a:lnTo>
                    <a:pt x="141" y="397"/>
                  </a:lnTo>
                  <a:lnTo>
                    <a:pt x="226" y="369"/>
                  </a:lnTo>
                  <a:lnTo>
                    <a:pt x="340" y="227"/>
                  </a:lnTo>
                  <a:lnTo>
                    <a:pt x="652" y="142"/>
                  </a:lnTo>
                  <a:lnTo>
                    <a:pt x="652" y="85"/>
                  </a:lnTo>
                  <a:lnTo>
                    <a:pt x="793" y="0"/>
                  </a:lnTo>
                  <a:lnTo>
                    <a:pt x="907" y="0"/>
                  </a:lnTo>
                  <a:lnTo>
                    <a:pt x="964" y="57"/>
                  </a:lnTo>
                  <a:lnTo>
                    <a:pt x="964" y="255"/>
                  </a:lnTo>
                  <a:lnTo>
                    <a:pt x="850" y="312"/>
                  </a:lnTo>
                  <a:lnTo>
                    <a:pt x="822" y="369"/>
                  </a:lnTo>
                  <a:lnTo>
                    <a:pt x="878" y="425"/>
                  </a:lnTo>
                  <a:lnTo>
                    <a:pt x="935" y="425"/>
                  </a:lnTo>
                  <a:lnTo>
                    <a:pt x="935" y="482"/>
                  </a:lnTo>
                  <a:lnTo>
                    <a:pt x="1105" y="595"/>
                  </a:lnTo>
                  <a:lnTo>
                    <a:pt x="1105" y="709"/>
                  </a:lnTo>
                  <a:lnTo>
                    <a:pt x="1049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274"/>
            <p:cNvSpPr>
              <a:spLocks/>
            </p:cNvSpPr>
            <p:nvPr/>
          </p:nvSpPr>
          <p:spPr bwMode="auto">
            <a:xfrm>
              <a:off x="2457" y="4372"/>
              <a:ext cx="1162" cy="1134"/>
            </a:xfrm>
            <a:custGeom>
              <a:avLst/>
              <a:gdLst>
                <a:gd name="T0" fmla="*/ 907 w 1162"/>
                <a:gd name="T1" fmla="*/ 1106 h 1134"/>
                <a:gd name="T2" fmla="*/ 879 w 1162"/>
                <a:gd name="T3" fmla="*/ 1021 h 1134"/>
                <a:gd name="T4" fmla="*/ 737 w 1162"/>
                <a:gd name="T5" fmla="*/ 964 h 1134"/>
                <a:gd name="T6" fmla="*/ 765 w 1162"/>
                <a:gd name="T7" fmla="*/ 879 h 1134"/>
                <a:gd name="T8" fmla="*/ 907 w 1162"/>
                <a:gd name="T9" fmla="*/ 879 h 1134"/>
                <a:gd name="T10" fmla="*/ 879 w 1162"/>
                <a:gd name="T11" fmla="*/ 822 h 1134"/>
                <a:gd name="T12" fmla="*/ 1021 w 1162"/>
                <a:gd name="T13" fmla="*/ 822 h 1134"/>
                <a:gd name="T14" fmla="*/ 1162 w 1162"/>
                <a:gd name="T15" fmla="*/ 681 h 1134"/>
                <a:gd name="T16" fmla="*/ 1049 w 1162"/>
                <a:gd name="T17" fmla="*/ 624 h 1134"/>
                <a:gd name="T18" fmla="*/ 1077 w 1162"/>
                <a:gd name="T19" fmla="*/ 539 h 1134"/>
                <a:gd name="T20" fmla="*/ 850 w 1162"/>
                <a:gd name="T21" fmla="*/ 397 h 1134"/>
                <a:gd name="T22" fmla="*/ 765 w 1162"/>
                <a:gd name="T23" fmla="*/ 170 h 1134"/>
                <a:gd name="T24" fmla="*/ 652 w 1162"/>
                <a:gd name="T25" fmla="*/ 170 h 1134"/>
                <a:gd name="T26" fmla="*/ 624 w 1162"/>
                <a:gd name="T27" fmla="*/ 29 h 1134"/>
                <a:gd name="T28" fmla="*/ 595 w 1162"/>
                <a:gd name="T29" fmla="*/ 57 h 1134"/>
                <a:gd name="T30" fmla="*/ 539 w 1162"/>
                <a:gd name="T31" fmla="*/ 57 h 1134"/>
                <a:gd name="T32" fmla="*/ 510 w 1162"/>
                <a:gd name="T33" fmla="*/ 0 h 1134"/>
                <a:gd name="T34" fmla="*/ 482 w 1162"/>
                <a:gd name="T35" fmla="*/ 57 h 1134"/>
                <a:gd name="T36" fmla="*/ 510 w 1162"/>
                <a:gd name="T37" fmla="*/ 142 h 1134"/>
                <a:gd name="T38" fmla="*/ 397 w 1162"/>
                <a:gd name="T39" fmla="*/ 170 h 1134"/>
                <a:gd name="T40" fmla="*/ 312 w 1162"/>
                <a:gd name="T41" fmla="*/ 397 h 1134"/>
                <a:gd name="T42" fmla="*/ 340 w 1162"/>
                <a:gd name="T43" fmla="*/ 482 h 1134"/>
                <a:gd name="T44" fmla="*/ 255 w 1162"/>
                <a:gd name="T45" fmla="*/ 539 h 1134"/>
                <a:gd name="T46" fmla="*/ 170 w 1162"/>
                <a:gd name="T47" fmla="*/ 510 h 1134"/>
                <a:gd name="T48" fmla="*/ 57 w 1162"/>
                <a:gd name="T49" fmla="*/ 510 h 1134"/>
                <a:gd name="T50" fmla="*/ 0 w 1162"/>
                <a:gd name="T51" fmla="*/ 596 h 1134"/>
                <a:gd name="T52" fmla="*/ 85 w 1162"/>
                <a:gd name="T53" fmla="*/ 624 h 1134"/>
                <a:gd name="T54" fmla="*/ 85 w 1162"/>
                <a:gd name="T55" fmla="*/ 652 h 1134"/>
                <a:gd name="T56" fmla="*/ 113 w 1162"/>
                <a:gd name="T57" fmla="*/ 681 h 1134"/>
                <a:gd name="T58" fmla="*/ 142 w 1162"/>
                <a:gd name="T59" fmla="*/ 794 h 1134"/>
                <a:gd name="T60" fmla="*/ 198 w 1162"/>
                <a:gd name="T61" fmla="*/ 851 h 1134"/>
                <a:gd name="T62" fmla="*/ 227 w 1162"/>
                <a:gd name="T63" fmla="*/ 822 h 1134"/>
                <a:gd name="T64" fmla="*/ 284 w 1162"/>
                <a:gd name="T65" fmla="*/ 879 h 1134"/>
                <a:gd name="T66" fmla="*/ 369 w 1162"/>
                <a:gd name="T67" fmla="*/ 879 h 1134"/>
                <a:gd name="T68" fmla="*/ 425 w 1162"/>
                <a:gd name="T69" fmla="*/ 964 h 1134"/>
                <a:gd name="T70" fmla="*/ 482 w 1162"/>
                <a:gd name="T71" fmla="*/ 964 h 1134"/>
                <a:gd name="T72" fmla="*/ 510 w 1162"/>
                <a:gd name="T73" fmla="*/ 936 h 1134"/>
                <a:gd name="T74" fmla="*/ 567 w 1162"/>
                <a:gd name="T75" fmla="*/ 936 h 1134"/>
                <a:gd name="T76" fmla="*/ 624 w 1162"/>
                <a:gd name="T77" fmla="*/ 1021 h 1134"/>
                <a:gd name="T78" fmla="*/ 652 w 1162"/>
                <a:gd name="T79" fmla="*/ 992 h 1134"/>
                <a:gd name="T80" fmla="*/ 680 w 1162"/>
                <a:gd name="T81" fmla="*/ 1021 h 1134"/>
                <a:gd name="T82" fmla="*/ 709 w 1162"/>
                <a:gd name="T83" fmla="*/ 992 h 1134"/>
                <a:gd name="T84" fmla="*/ 794 w 1162"/>
                <a:gd name="T85" fmla="*/ 1049 h 1134"/>
                <a:gd name="T86" fmla="*/ 822 w 1162"/>
                <a:gd name="T87" fmla="*/ 1134 h 1134"/>
                <a:gd name="T88" fmla="*/ 850 w 1162"/>
                <a:gd name="T89" fmla="*/ 1134 h 1134"/>
                <a:gd name="T90" fmla="*/ 907 w 1162"/>
                <a:gd name="T91" fmla="*/ 1106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2" h="1134">
                  <a:moveTo>
                    <a:pt x="907" y="1106"/>
                  </a:moveTo>
                  <a:lnTo>
                    <a:pt x="879" y="1021"/>
                  </a:lnTo>
                  <a:lnTo>
                    <a:pt x="737" y="964"/>
                  </a:lnTo>
                  <a:lnTo>
                    <a:pt x="765" y="879"/>
                  </a:lnTo>
                  <a:lnTo>
                    <a:pt x="907" y="879"/>
                  </a:lnTo>
                  <a:lnTo>
                    <a:pt x="879" y="822"/>
                  </a:lnTo>
                  <a:lnTo>
                    <a:pt x="1021" y="822"/>
                  </a:lnTo>
                  <a:lnTo>
                    <a:pt x="1162" y="681"/>
                  </a:lnTo>
                  <a:lnTo>
                    <a:pt x="1049" y="624"/>
                  </a:lnTo>
                  <a:lnTo>
                    <a:pt x="1077" y="539"/>
                  </a:lnTo>
                  <a:lnTo>
                    <a:pt x="850" y="397"/>
                  </a:lnTo>
                  <a:lnTo>
                    <a:pt x="765" y="170"/>
                  </a:lnTo>
                  <a:lnTo>
                    <a:pt x="652" y="170"/>
                  </a:lnTo>
                  <a:lnTo>
                    <a:pt x="624" y="29"/>
                  </a:lnTo>
                  <a:lnTo>
                    <a:pt x="595" y="57"/>
                  </a:lnTo>
                  <a:lnTo>
                    <a:pt x="539" y="57"/>
                  </a:lnTo>
                  <a:lnTo>
                    <a:pt x="510" y="0"/>
                  </a:lnTo>
                  <a:lnTo>
                    <a:pt x="482" y="57"/>
                  </a:lnTo>
                  <a:lnTo>
                    <a:pt x="510" y="142"/>
                  </a:lnTo>
                  <a:lnTo>
                    <a:pt x="397" y="170"/>
                  </a:lnTo>
                  <a:lnTo>
                    <a:pt x="312" y="397"/>
                  </a:lnTo>
                  <a:lnTo>
                    <a:pt x="340" y="482"/>
                  </a:lnTo>
                  <a:lnTo>
                    <a:pt x="255" y="539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0" y="596"/>
                  </a:lnTo>
                  <a:lnTo>
                    <a:pt x="85" y="624"/>
                  </a:lnTo>
                  <a:lnTo>
                    <a:pt x="85" y="652"/>
                  </a:lnTo>
                  <a:lnTo>
                    <a:pt x="113" y="681"/>
                  </a:lnTo>
                  <a:lnTo>
                    <a:pt x="142" y="794"/>
                  </a:lnTo>
                  <a:lnTo>
                    <a:pt x="198" y="851"/>
                  </a:lnTo>
                  <a:lnTo>
                    <a:pt x="227" y="822"/>
                  </a:lnTo>
                  <a:lnTo>
                    <a:pt x="284" y="879"/>
                  </a:lnTo>
                  <a:lnTo>
                    <a:pt x="369" y="879"/>
                  </a:lnTo>
                  <a:lnTo>
                    <a:pt x="425" y="964"/>
                  </a:lnTo>
                  <a:lnTo>
                    <a:pt x="482" y="964"/>
                  </a:lnTo>
                  <a:lnTo>
                    <a:pt x="510" y="936"/>
                  </a:lnTo>
                  <a:lnTo>
                    <a:pt x="567" y="936"/>
                  </a:lnTo>
                  <a:lnTo>
                    <a:pt x="624" y="1021"/>
                  </a:lnTo>
                  <a:lnTo>
                    <a:pt x="652" y="992"/>
                  </a:lnTo>
                  <a:lnTo>
                    <a:pt x="680" y="1021"/>
                  </a:lnTo>
                  <a:lnTo>
                    <a:pt x="709" y="992"/>
                  </a:lnTo>
                  <a:lnTo>
                    <a:pt x="794" y="1049"/>
                  </a:lnTo>
                  <a:lnTo>
                    <a:pt x="822" y="1134"/>
                  </a:lnTo>
                  <a:lnTo>
                    <a:pt x="850" y="1134"/>
                  </a:lnTo>
                  <a:lnTo>
                    <a:pt x="907" y="110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275"/>
            <p:cNvSpPr>
              <a:spLocks/>
            </p:cNvSpPr>
            <p:nvPr/>
          </p:nvSpPr>
          <p:spPr bwMode="auto">
            <a:xfrm>
              <a:off x="1975" y="5903"/>
              <a:ext cx="3289" cy="1956"/>
            </a:xfrm>
            <a:custGeom>
              <a:avLst/>
              <a:gdLst>
                <a:gd name="T0" fmla="*/ 170 w 3289"/>
                <a:gd name="T1" fmla="*/ 1219 h 1956"/>
                <a:gd name="T2" fmla="*/ 312 w 3289"/>
                <a:gd name="T3" fmla="*/ 1162 h 1956"/>
                <a:gd name="T4" fmla="*/ 482 w 3289"/>
                <a:gd name="T5" fmla="*/ 879 h 1956"/>
                <a:gd name="T6" fmla="*/ 680 w 3289"/>
                <a:gd name="T7" fmla="*/ 822 h 1956"/>
                <a:gd name="T8" fmla="*/ 709 w 3289"/>
                <a:gd name="T9" fmla="*/ 680 h 1956"/>
                <a:gd name="T10" fmla="*/ 794 w 3289"/>
                <a:gd name="T11" fmla="*/ 510 h 1956"/>
                <a:gd name="T12" fmla="*/ 992 w 3289"/>
                <a:gd name="T13" fmla="*/ 595 h 1956"/>
                <a:gd name="T14" fmla="*/ 1134 w 3289"/>
                <a:gd name="T15" fmla="*/ 652 h 1956"/>
                <a:gd name="T16" fmla="*/ 1247 w 3289"/>
                <a:gd name="T17" fmla="*/ 567 h 1956"/>
                <a:gd name="T18" fmla="*/ 1276 w 3289"/>
                <a:gd name="T19" fmla="*/ 397 h 1956"/>
                <a:gd name="T20" fmla="*/ 1276 w 3289"/>
                <a:gd name="T21" fmla="*/ 312 h 1956"/>
                <a:gd name="T22" fmla="*/ 1332 w 3289"/>
                <a:gd name="T23" fmla="*/ 199 h 1956"/>
                <a:gd name="T24" fmla="*/ 1332 w 3289"/>
                <a:gd name="T25" fmla="*/ 113 h 1956"/>
                <a:gd name="T26" fmla="*/ 1446 w 3289"/>
                <a:gd name="T27" fmla="*/ 57 h 1956"/>
                <a:gd name="T28" fmla="*/ 1559 w 3289"/>
                <a:gd name="T29" fmla="*/ 0 h 1956"/>
                <a:gd name="T30" fmla="*/ 1616 w 3289"/>
                <a:gd name="T31" fmla="*/ 85 h 1956"/>
                <a:gd name="T32" fmla="*/ 1786 w 3289"/>
                <a:gd name="T33" fmla="*/ 312 h 1956"/>
                <a:gd name="T34" fmla="*/ 1871 w 3289"/>
                <a:gd name="T35" fmla="*/ 482 h 1956"/>
                <a:gd name="T36" fmla="*/ 2098 w 3289"/>
                <a:gd name="T37" fmla="*/ 595 h 1956"/>
                <a:gd name="T38" fmla="*/ 2353 w 3289"/>
                <a:gd name="T39" fmla="*/ 454 h 1956"/>
                <a:gd name="T40" fmla="*/ 2495 w 3289"/>
                <a:gd name="T41" fmla="*/ 340 h 1956"/>
                <a:gd name="T42" fmla="*/ 2722 w 3289"/>
                <a:gd name="T43" fmla="*/ 312 h 1956"/>
                <a:gd name="T44" fmla="*/ 2750 w 3289"/>
                <a:gd name="T45" fmla="*/ 85 h 1956"/>
                <a:gd name="T46" fmla="*/ 2863 w 3289"/>
                <a:gd name="T47" fmla="*/ 28 h 1956"/>
                <a:gd name="T48" fmla="*/ 2977 w 3289"/>
                <a:gd name="T49" fmla="*/ 85 h 1956"/>
                <a:gd name="T50" fmla="*/ 3175 w 3289"/>
                <a:gd name="T51" fmla="*/ 85 h 1956"/>
                <a:gd name="T52" fmla="*/ 3289 w 3289"/>
                <a:gd name="T53" fmla="*/ 227 h 1956"/>
                <a:gd name="T54" fmla="*/ 3260 w 3289"/>
                <a:gd name="T55" fmla="*/ 397 h 1956"/>
                <a:gd name="T56" fmla="*/ 3090 w 3289"/>
                <a:gd name="T57" fmla="*/ 624 h 1956"/>
                <a:gd name="T58" fmla="*/ 2948 w 3289"/>
                <a:gd name="T59" fmla="*/ 680 h 1956"/>
                <a:gd name="T60" fmla="*/ 2948 w 3289"/>
                <a:gd name="T61" fmla="*/ 766 h 1956"/>
                <a:gd name="T62" fmla="*/ 2920 w 3289"/>
                <a:gd name="T63" fmla="*/ 879 h 1956"/>
                <a:gd name="T64" fmla="*/ 2778 w 3289"/>
                <a:gd name="T65" fmla="*/ 1106 h 1956"/>
                <a:gd name="T66" fmla="*/ 2552 w 3289"/>
                <a:gd name="T67" fmla="*/ 1162 h 1956"/>
                <a:gd name="T68" fmla="*/ 2381 w 3289"/>
                <a:gd name="T69" fmla="*/ 1304 h 1956"/>
                <a:gd name="T70" fmla="*/ 2268 w 3289"/>
                <a:gd name="T71" fmla="*/ 1304 h 1956"/>
                <a:gd name="T72" fmla="*/ 2098 w 3289"/>
                <a:gd name="T73" fmla="*/ 1418 h 1956"/>
                <a:gd name="T74" fmla="*/ 1701 w 3289"/>
                <a:gd name="T75" fmla="*/ 1276 h 1956"/>
                <a:gd name="T76" fmla="*/ 1644 w 3289"/>
                <a:gd name="T77" fmla="*/ 1247 h 1956"/>
                <a:gd name="T78" fmla="*/ 1644 w 3289"/>
                <a:gd name="T79" fmla="*/ 1162 h 1956"/>
                <a:gd name="T80" fmla="*/ 1389 w 3289"/>
                <a:gd name="T81" fmla="*/ 1191 h 1956"/>
                <a:gd name="T82" fmla="*/ 1304 w 3289"/>
                <a:gd name="T83" fmla="*/ 1191 h 1956"/>
                <a:gd name="T84" fmla="*/ 1162 w 3289"/>
                <a:gd name="T85" fmla="*/ 1049 h 1956"/>
                <a:gd name="T86" fmla="*/ 992 w 3289"/>
                <a:gd name="T87" fmla="*/ 1134 h 1956"/>
                <a:gd name="T88" fmla="*/ 1077 w 3289"/>
                <a:gd name="T89" fmla="*/ 1304 h 1956"/>
                <a:gd name="T90" fmla="*/ 1247 w 3289"/>
                <a:gd name="T91" fmla="*/ 1361 h 1956"/>
                <a:gd name="T92" fmla="*/ 1134 w 3289"/>
                <a:gd name="T93" fmla="*/ 1531 h 1956"/>
                <a:gd name="T94" fmla="*/ 1049 w 3289"/>
                <a:gd name="T95" fmla="*/ 1729 h 1956"/>
                <a:gd name="T96" fmla="*/ 737 w 3289"/>
                <a:gd name="T97" fmla="*/ 1871 h 1956"/>
                <a:gd name="T98" fmla="*/ 454 w 3289"/>
                <a:gd name="T99" fmla="*/ 1928 h 1956"/>
                <a:gd name="T100" fmla="*/ 567 w 3289"/>
                <a:gd name="T101" fmla="*/ 1758 h 1956"/>
                <a:gd name="T102" fmla="*/ 397 w 3289"/>
                <a:gd name="T103" fmla="*/ 1644 h 1956"/>
                <a:gd name="T104" fmla="*/ 227 w 3289"/>
                <a:gd name="T105" fmla="*/ 1588 h 1956"/>
                <a:gd name="T106" fmla="*/ 28 w 3289"/>
                <a:gd name="T107" fmla="*/ 1474 h 1956"/>
                <a:gd name="T108" fmla="*/ 0 w 3289"/>
                <a:gd name="T109" fmla="*/ 1219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89" h="1956">
                  <a:moveTo>
                    <a:pt x="0" y="1219"/>
                  </a:moveTo>
                  <a:lnTo>
                    <a:pt x="170" y="1219"/>
                  </a:lnTo>
                  <a:lnTo>
                    <a:pt x="199" y="1106"/>
                  </a:lnTo>
                  <a:lnTo>
                    <a:pt x="312" y="1162"/>
                  </a:lnTo>
                  <a:lnTo>
                    <a:pt x="369" y="964"/>
                  </a:lnTo>
                  <a:lnTo>
                    <a:pt x="482" y="879"/>
                  </a:lnTo>
                  <a:lnTo>
                    <a:pt x="680" y="851"/>
                  </a:lnTo>
                  <a:lnTo>
                    <a:pt x="680" y="822"/>
                  </a:lnTo>
                  <a:lnTo>
                    <a:pt x="595" y="709"/>
                  </a:lnTo>
                  <a:lnTo>
                    <a:pt x="709" y="680"/>
                  </a:lnTo>
                  <a:lnTo>
                    <a:pt x="709" y="567"/>
                  </a:lnTo>
                  <a:lnTo>
                    <a:pt x="794" y="510"/>
                  </a:lnTo>
                  <a:lnTo>
                    <a:pt x="907" y="539"/>
                  </a:lnTo>
                  <a:lnTo>
                    <a:pt x="992" y="595"/>
                  </a:lnTo>
                  <a:lnTo>
                    <a:pt x="1049" y="567"/>
                  </a:lnTo>
                  <a:lnTo>
                    <a:pt x="1134" y="652"/>
                  </a:lnTo>
                  <a:lnTo>
                    <a:pt x="1219" y="624"/>
                  </a:lnTo>
                  <a:lnTo>
                    <a:pt x="1247" y="567"/>
                  </a:lnTo>
                  <a:lnTo>
                    <a:pt x="1304" y="539"/>
                  </a:lnTo>
                  <a:lnTo>
                    <a:pt x="1276" y="397"/>
                  </a:lnTo>
                  <a:lnTo>
                    <a:pt x="1247" y="369"/>
                  </a:lnTo>
                  <a:lnTo>
                    <a:pt x="1276" y="312"/>
                  </a:lnTo>
                  <a:lnTo>
                    <a:pt x="1219" y="255"/>
                  </a:lnTo>
                  <a:lnTo>
                    <a:pt x="1332" y="199"/>
                  </a:lnTo>
                  <a:lnTo>
                    <a:pt x="1361" y="170"/>
                  </a:lnTo>
                  <a:lnTo>
                    <a:pt x="1332" y="113"/>
                  </a:lnTo>
                  <a:lnTo>
                    <a:pt x="1361" y="28"/>
                  </a:lnTo>
                  <a:lnTo>
                    <a:pt x="1446" y="57"/>
                  </a:lnTo>
                  <a:lnTo>
                    <a:pt x="1503" y="0"/>
                  </a:lnTo>
                  <a:lnTo>
                    <a:pt x="1559" y="0"/>
                  </a:lnTo>
                  <a:lnTo>
                    <a:pt x="1588" y="85"/>
                  </a:lnTo>
                  <a:lnTo>
                    <a:pt x="1616" y="85"/>
                  </a:lnTo>
                  <a:lnTo>
                    <a:pt x="1644" y="199"/>
                  </a:lnTo>
                  <a:lnTo>
                    <a:pt x="1786" y="312"/>
                  </a:lnTo>
                  <a:lnTo>
                    <a:pt x="1871" y="340"/>
                  </a:lnTo>
                  <a:lnTo>
                    <a:pt x="1871" y="482"/>
                  </a:lnTo>
                  <a:lnTo>
                    <a:pt x="1928" y="482"/>
                  </a:lnTo>
                  <a:lnTo>
                    <a:pt x="2098" y="595"/>
                  </a:lnTo>
                  <a:lnTo>
                    <a:pt x="2325" y="510"/>
                  </a:lnTo>
                  <a:lnTo>
                    <a:pt x="2353" y="454"/>
                  </a:lnTo>
                  <a:lnTo>
                    <a:pt x="2410" y="425"/>
                  </a:lnTo>
                  <a:lnTo>
                    <a:pt x="2495" y="340"/>
                  </a:lnTo>
                  <a:lnTo>
                    <a:pt x="2608" y="397"/>
                  </a:lnTo>
                  <a:lnTo>
                    <a:pt x="2722" y="312"/>
                  </a:lnTo>
                  <a:lnTo>
                    <a:pt x="2750" y="170"/>
                  </a:lnTo>
                  <a:lnTo>
                    <a:pt x="2750" y="85"/>
                  </a:lnTo>
                  <a:lnTo>
                    <a:pt x="2807" y="28"/>
                  </a:lnTo>
                  <a:lnTo>
                    <a:pt x="2863" y="28"/>
                  </a:lnTo>
                  <a:lnTo>
                    <a:pt x="2892" y="85"/>
                  </a:lnTo>
                  <a:lnTo>
                    <a:pt x="2977" y="85"/>
                  </a:lnTo>
                  <a:lnTo>
                    <a:pt x="3062" y="57"/>
                  </a:lnTo>
                  <a:lnTo>
                    <a:pt x="3175" y="85"/>
                  </a:lnTo>
                  <a:lnTo>
                    <a:pt x="3260" y="85"/>
                  </a:lnTo>
                  <a:lnTo>
                    <a:pt x="3289" y="227"/>
                  </a:lnTo>
                  <a:lnTo>
                    <a:pt x="3232" y="255"/>
                  </a:lnTo>
                  <a:lnTo>
                    <a:pt x="3260" y="397"/>
                  </a:lnTo>
                  <a:lnTo>
                    <a:pt x="3204" y="425"/>
                  </a:lnTo>
                  <a:lnTo>
                    <a:pt x="3090" y="624"/>
                  </a:lnTo>
                  <a:lnTo>
                    <a:pt x="3062" y="624"/>
                  </a:lnTo>
                  <a:lnTo>
                    <a:pt x="2948" y="680"/>
                  </a:lnTo>
                  <a:lnTo>
                    <a:pt x="2977" y="737"/>
                  </a:lnTo>
                  <a:lnTo>
                    <a:pt x="2948" y="766"/>
                  </a:lnTo>
                  <a:lnTo>
                    <a:pt x="2948" y="851"/>
                  </a:lnTo>
                  <a:lnTo>
                    <a:pt x="2920" y="879"/>
                  </a:lnTo>
                  <a:lnTo>
                    <a:pt x="2892" y="1021"/>
                  </a:lnTo>
                  <a:lnTo>
                    <a:pt x="2778" y="1106"/>
                  </a:lnTo>
                  <a:lnTo>
                    <a:pt x="2722" y="1106"/>
                  </a:lnTo>
                  <a:lnTo>
                    <a:pt x="2552" y="1162"/>
                  </a:lnTo>
                  <a:lnTo>
                    <a:pt x="2552" y="1219"/>
                  </a:lnTo>
                  <a:lnTo>
                    <a:pt x="2381" y="1304"/>
                  </a:lnTo>
                  <a:lnTo>
                    <a:pt x="2296" y="1276"/>
                  </a:lnTo>
                  <a:lnTo>
                    <a:pt x="2268" y="1304"/>
                  </a:lnTo>
                  <a:lnTo>
                    <a:pt x="2240" y="1361"/>
                  </a:lnTo>
                  <a:lnTo>
                    <a:pt x="2098" y="1418"/>
                  </a:lnTo>
                  <a:lnTo>
                    <a:pt x="1956" y="1361"/>
                  </a:lnTo>
                  <a:lnTo>
                    <a:pt x="1701" y="1276"/>
                  </a:lnTo>
                  <a:lnTo>
                    <a:pt x="1673" y="1247"/>
                  </a:lnTo>
                  <a:lnTo>
                    <a:pt x="1644" y="1247"/>
                  </a:lnTo>
                  <a:lnTo>
                    <a:pt x="1616" y="1219"/>
                  </a:lnTo>
                  <a:lnTo>
                    <a:pt x="1644" y="1162"/>
                  </a:lnTo>
                  <a:lnTo>
                    <a:pt x="1531" y="1162"/>
                  </a:lnTo>
                  <a:lnTo>
                    <a:pt x="1389" y="1191"/>
                  </a:lnTo>
                  <a:lnTo>
                    <a:pt x="1332" y="1162"/>
                  </a:lnTo>
                  <a:lnTo>
                    <a:pt x="1304" y="1191"/>
                  </a:lnTo>
                  <a:lnTo>
                    <a:pt x="1219" y="1162"/>
                  </a:lnTo>
                  <a:lnTo>
                    <a:pt x="1162" y="1049"/>
                  </a:lnTo>
                  <a:lnTo>
                    <a:pt x="1077" y="1134"/>
                  </a:lnTo>
                  <a:lnTo>
                    <a:pt x="992" y="1134"/>
                  </a:lnTo>
                  <a:lnTo>
                    <a:pt x="964" y="1219"/>
                  </a:lnTo>
                  <a:lnTo>
                    <a:pt x="1077" y="1304"/>
                  </a:lnTo>
                  <a:lnTo>
                    <a:pt x="1247" y="1276"/>
                  </a:lnTo>
                  <a:lnTo>
                    <a:pt x="1247" y="1361"/>
                  </a:lnTo>
                  <a:lnTo>
                    <a:pt x="1134" y="1446"/>
                  </a:lnTo>
                  <a:lnTo>
                    <a:pt x="1134" y="1531"/>
                  </a:lnTo>
                  <a:lnTo>
                    <a:pt x="992" y="1588"/>
                  </a:lnTo>
                  <a:lnTo>
                    <a:pt x="1049" y="1729"/>
                  </a:lnTo>
                  <a:lnTo>
                    <a:pt x="992" y="1814"/>
                  </a:lnTo>
                  <a:lnTo>
                    <a:pt x="737" y="1871"/>
                  </a:lnTo>
                  <a:lnTo>
                    <a:pt x="595" y="1956"/>
                  </a:lnTo>
                  <a:lnTo>
                    <a:pt x="454" y="1928"/>
                  </a:lnTo>
                  <a:lnTo>
                    <a:pt x="482" y="1814"/>
                  </a:lnTo>
                  <a:lnTo>
                    <a:pt x="567" y="1758"/>
                  </a:lnTo>
                  <a:lnTo>
                    <a:pt x="567" y="1701"/>
                  </a:lnTo>
                  <a:lnTo>
                    <a:pt x="397" y="1644"/>
                  </a:lnTo>
                  <a:lnTo>
                    <a:pt x="425" y="1503"/>
                  </a:lnTo>
                  <a:lnTo>
                    <a:pt x="227" y="1588"/>
                  </a:lnTo>
                  <a:lnTo>
                    <a:pt x="142" y="1446"/>
                  </a:lnTo>
                  <a:lnTo>
                    <a:pt x="28" y="1474"/>
                  </a:lnTo>
                  <a:lnTo>
                    <a:pt x="0" y="1361"/>
                  </a:lnTo>
                  <a:lnTo>
                    <a:pt x="0" y="121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277"/>
            <p:cNvSpPr>
              <a:spLocks/>
            </p:cNvSpPr>
            <p:nvPr/>
          </p:nvSpPr>
          <p:spPr bwMode="auto">
            <a:xfrm>
              <a:off x="3591" y="5563"/>
              <a:ext cx="1134" cy="935"/>
            </a:xfrm>
            <a:custGeom>
              <a:avLst/>
              <a:gdLst>
                <a:gd name="T0" fmla="*/ 0 w 1134"/>
                <a:gd name="T1" fmla="*/ 425 h 935"/>
                <a:gd name="T2" fmla="*/ 28 w 1134"/>
                <a:gd name="T3" fmla="*/ 368 h 935"/>
                <a:gd name="T4" fmla="*/ 142 w 1134"/>
                <a:gd name="T5" fmla="*/ 368 h 935"/>
                <a:gd name="T6" fmla="*/ 255 w 1134"/>
                <a:gd name="T7" fmla="*/ 283 h 935"/>
                <a:gd name="T8" fmla="*/ 227 w 1134"/>
                <a:gd name="T9" fmla="*/ 28 h 935"/>
                <a:gd name="T10" fmla="*/ 397 w 1134"/>
                <a:gd name="T11" fmla="*/ 0 h 935"/>
                <a:gd name="T12" fmla="*/ 510 w 1134"/>
                <a:gd name="T13" fmla="*/ 0 h 935"/>
                <a:gd name="T14" fmla="*/ 595 w 1134"/>
                <a:gd name="T15" fmla="*/ 85 h 935"/>
                <a:gd name="T16" fmla="*/ 652 w 1134"/>
                <a:gd name="T17" fmla="*/ 28 h 935"/>
                <a:gd name="T18" fmla="*/ 680 w 1134"/>
                <a:gd name="T19" fmla="*/ 85 h 935"/>
                <a:gd name="T20" fmla="*/ 765 w 1134"/>
                <a:gd name="T21" fmla="*/ 57 h 935"/>
                <a:gd name="T22" fmla="*/ 850 w 1134"/>
                <a:gd name="T23" fmla="*/ 170 h 935"/>
                <a:gd name="T24" fmla="*/ 907 w 1134"/>
                <a:gd name="T25" fmla="*/ 170 h 935"/>
                <a:gd name="T26" fmla="*/ 964 w 1134"/>
                <a:gd name="T27" fmla="*/ 227 h 935"/>
                <a:gd name="T28" fmla="*/ 964 w 1134"/>
                <a:gd name="T29" fmla="*/ 255 h 935"/>
                <a:gd name="T30" fmla="*/ 1021 w 1134"/>
                <a:gd name="T31" fmla="*/ 255 h 935"/>
                <a:gd name="T32" fmla="*/ 1134 w 1134"/>
                <a:gd name="T33" fmla="*/ 425 h 935"/>
                <a:gd name="T34" fmla="*/ 1134 w 1134"/>
                <a:gd name="T35" fmla="*/ 510 h 935"/>
                <a:gd name="T36" fmla="*/ 1106 w 1134"/>
                <a:gd name="T37" fmla="*/ 652 h 935"/>
                <a:gd name="T38" fmla="*/ 992 w 1134"/>
                <a:gd name="T39" fmla="*/ 737 h 935"/>
                <a:gd name="T40" fmla="*/ 879 w 1134"/>
                <a:gd name="T41" fmla="*/ 680 h 935"/>
                <a:gd name="T42" fmla="*/ 794 w 1134"/>
                <a:gd name="T43" fmla="*/ 765 h 935"/>
                <a:gd name="T44" fmla="*/ 737 w 1134"/>
                <a:gd name="T45" fmla="*/ 794 h 935"/>
                <a:gd name="T46" fmla="*/ 709 w 1134"/>
                <a:gd name="T47" fmla="*/ 850 h 935"/>
                <a:gd name="T48" fmla="*/ 482 w 1134"/>
                <a:gd name="T49" fmla="*/ 935 h 935"/>
                <a:gd name="T50" fmla="*/ 312 w 1134"/>
                <a:gd name="T51" fmla="*/ 822 h 935"/>
                <a:gd name="T52" fmla="*/ 255 w 1134"/>
                <a:gd name="T53" fmla="*/ 822 h 935"/>
                <a:gd name="T54" fmla="*/ 255 w 1134"/>
                <a:gd name="T55" fmla="*/ 680 h 935"/>
                <a:gd name="T56" fmla="*/ 170 w 1134"/>
                <a:gd name="T57" fmla="*/ 652 h 935"/>
                <a:gd name="T58" fmla="*/ 28 w 1134"/>
                <a:gd name="T59" fmla="*/ 539 h 935"/>
                <a:gd name="T60" fmla="*/ 0 w 1134"/>
                <a:gd name="T61" fmla="*/ 42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935">
                  <a:moveTo>
                    <a:pt x="0" y="425"/>
                  </a:moveTo>
                  <a:lnTo>
                    <a:pt x="28" y="368"/>
                  </a:lnTo>
                  <a:lnTo>
                    <a:pt x="142" y="368"/>
                  </a:lnTo>
                  <a:lnTo>
                    <a:pt x="255" y="283"/>
                  </a:lnTo>
                  <a:lnTo>
                    <a:pt x="227" y="28"/>
                  </a:lnTo>
                  <a:lnTo>
                    <a:pt x="397" y="0"/>
                  </a:lnTo>
                  <a:lnTo>
                    <a:pt x="510" y="0"/>
                  </a:lnTo>
                  <a:lnTo>
                    <a:pt x="595" y="85"/>
                  </a:lnTo>
                  <a:lnTo>
                    <a:pt x="652" y="28"/>
                  </a:lnTo>
                  <a:lnTo>
                    <a:pt x="680" y="85"/>
                  </a:lnTo>
                  <a:lnTo>
                    <a:pt x="765" y="57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64" y="227"/>
                  </a:lnTo>
                  <a:lnTo>
                    <a:pt x="964" y="255"/>
                  </a:lnTo>
                  <a:lnTo>
                    <a:pt x="1021" y="255"/>
                  </a:lnTo>
                  <a:lnTo>
                    <a:pt x="1134" y="425"/>
                  </a:lnTo>
                  <a:lnTo>
                    <a:pt x="1134" y="510"/>
                  </a:lnTo>
                  <a:lnTo>
                    <a:pt x="1106" y="652"/>
                  </a:lnTo>
                  <a:lnTo>
                    <a:pt x="992" y="737"/>
                  </a:lnTo>
                  <a:lnTo>
                    <a:pt x="879" y="680"/>
                  </a:lnTo>
                  <a:lnTo>
                    <a:pt x="794" y="765"/>
                  </a:lnTo>
                  <a:lnTo>
                    <a:pt x="737" y="794"/>
                  </a:lnTo>
                  <a:lnTo>
                    <a:pt x="709" y="850"/>
                  </a:lnTo>
                  <a:lnTo>
                    <a:pt x="482" y="935"/>
                  </a:lnTo>
                  <a:lnTo>
                    <a:pt x="312" y="822"/>
                  </a:lnTo>
                  <a:lnTo>
                    <a:pt x="255" y="822"/>
                  </a:lnTo>
                  <a:lnTo>
                    <a:pt x="255" y="680"/>
                  </a:lnTo>
                  <a:lnTo>
                    <a:pt x="170" y="652"/>
                  </a:lnTo>
                  <a:lnTo>
                    <a:pt x="28" y="539"/>
                  </a:lnTo>
                  <a:lnTo>
                    <a:pt x="0" y="42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278"/>
            <p:cNvSpPr>
              <a:spLocks/>
            </p:cNvSpPr>
            <p:nvPr/>
          </p:nvSpPr>
          <p:spPr bwMode="auto">
            <a:xfrm>
              <a:off x="2627" y="5648"/>
              <a:ext cx="709" cy="907"/>
            </a:xfrm>
            <a:custGeom>
              <a:avLst/>
              <a:gdLst>
                <a:gd name="T0" fmla="*/ 709 w 709"/>
                <a:gd name="T1" fmla="*/ 283 h 907"/>
                <a:gd name="T2" fmla="*/ 680 w 709"/>
                <a:gd name="T3" fmla="*/ 368 h 907"/>
                <a:gd name="T4" fmla="*/ 709 w 709"/>
                <a:gd name="T5" fmla="*/ 425 h 907"/>
                <a:gd name="T6" fmla="*/ 680 w 709"/>
                <a:gd name="T7" fmla="*/ 454 h 907"/>
                <a:gd name="T8" fmla="*/ 567 w 709"/>
                <a:gd name="T9" fmla="*/ 510 h 907"/>
                <a:gd name="T10" fmla="*/ 624 w 709"/>
                <a:gd name="T11" fmla="*/ 567 h 907"/>
                <a:gd name="T12" fmla="*/ 595 w 709"/>
                <a:gd name="T13" fmla="*/ 624 h 907"/>
                <a:gd name="T14" fmla="*/ 624 w 709"/>
                <a:gd name="T15" fmla="*/ 652 h 907"/>
                <a:gd name="T16" fmla="*/ 652 w 709"/>
                <a:gd name="T17" fmla="*/ 794 h 907"/>
                <a:gd name="T18" fmla="*/ 595 w 709"/>
                <a:gd name="T19" fmla="*/ 822 h 907"/>
                <a:gd name="T20" fmla="*/ 567 w 709"/>
                <a:gd name="T21" fmla="*/ 879 h 907"/>
                <a:gd name="T22" fmla="*/ 482 w 709"/>
                <a:gd name="T23" fmla="*/ 907 h 907"/>
                <a:gd name="T24" fmla="*/ 397 w 709"/>
                <a:gd name="T25" fmla="*/ 822 h 907"/>
                <a:gd name="T26" fmla="*/ 340 w 709"/>
                <a:gd name="T27" fmla="*/ 850 h 907"/>
                <a:gd name="T28" fmla="*/ 255 w 709"/>
                <a:gd name="T29" fmla="*/ 794 h 907"/>
                <a:gd name="T30" fmla="*/ 142 w 709"/>
                <a:gd name="T31" fmla="*/ 765 h 907"/>
                <a:gd name="T32" fmla="*/ 114 w 709"/>
                <a:gd name="T33" fmla="*/ 680 h 907"/>
                <a:gd name="T34" fmla="*/ 28 w 709"/>
                <a:gd name="T35" fmla="*/ 595 h 907"/>
                <a:gd name="T36" fmla="*/ 57 w 709"/>
                <a:gd name="T37" fmla="*/ 510 h 907"/>
                <a:gd name="T38" fmla="*/ 0 w 709"/>
                <a:gd name="T39" fmla="*/ 482 h 907"/>
                <a:gd name="T40" fmla="*/ 0 w 709"/>
                <a:gd name="T41" fmla="*/ 397 h 907"/>
                <a:gd name="T42" fmla="*/ 0 w 709"/>
                <a:gd name="T43" fmla="*/ 368 h 907"/>
                <a:gd name="T44" fmla="*/ 0 w 709"/>
                <a:gd name="T45" fmla="*/ 255 h 907"/>
                <a:gd name="T46" fmla="*/ 85 w 709"/>
                <a:gd name="T47" fmla="*/ 198 h 907"/>
                <a:gd name="T48" fmla="*/ 142 w 709"/>
                <a:gd name="T49" fmla="*/ 85 h 907"/>
                <a:gd name="T50" fmla="*/ 114 w 709"/>
                <a:gd name="T51" fmla="*/ 0 h 907"/>
                <a:gd name="T52" fmla="*/ 227 w 709"/>
                <a:gd name="T53" fmla="*/ 28 h 907"/>
                <a:gd name="T54" fmla="*/ 284 w 709"/>
                <a:gd name="T55" fmla="*/ 57 h 907"/>
                <a:gd name="T56" fmla="*/ 340 w 709"/>
                <a:gd name="T57" fmla="*/ 227 h 907"/>
                <a:gd name="T58" fmla="*/ 425 w 709"/>
                <a:gd name="T59" fmla="*/ 283 h 907"/>
                <a:gd name="T60" fmla="*/ 482 w 709"/>
                <a:gd name="T61" fmla="*/ 255 h 907"/>
                <a:gd name="T62" fmla="*/ 539 w 709"/>
                <a:gd name="T63" fmla="*/ 255 h 907"/>
                <a:gd name="T64" fmla="*/ 539 w 709"/>
                <a:gd name="T65" fmla="*/ 283 h 907"/>
                <a:gd name="T66" fmla="*/ 595 w 709"/>
                <a:gd name="T67" fmla="*/ 283 h 907"/>
                <a:gd name="T68" fmla="*/ 595 w 709"/>
                <a:gd name="T69" fmla="*/ 255 h 907"/>
                <a:gd name="T70" fmla="*/ 539 w 709"/>
                <a:gd name="T71" fmla="*/ 170 h 907"/>
                <a:gd name="T72" fmla="*/ 652 w 709"/>
                <a:gd name="T73" fmla="*/ 198 h 907"/>
                <a:gd name="T74" fmla="*/ 709 w 709"/>
                <a:gd name="T75" fmla="*/ 28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9" h="907">
                  <a:moveTo>
                    <a:pt x="709" y="283"/>
                  </a:moveTo>
                  <a:lnTo>
                    <a:pt x="680" y="368"/>
                  </a:lnTo>
                  <a:lnTo>
                    <a:pt x="709" y="425"/>
                  </a:lnTo>
                  <a:lnTo>
                    <a:pt x="680" y="454"/>
                  </a:lnTo>
                  <a:lnTo>
                    <a:pt x="567" y="510"/>
                  </a:lnTo>
                  <a:lnTo>
                    <a:pt x="624" y="567"/>
                  </a:lnTo>
                  <a:lnTo>
                    <a:pt x="595" y="624"/>
                  </a:lnTo>
                  <a:lnTo>
                    <a:pt x="624" y="652"/>
                  </a:lnTo>
                  <a:lnTo>
                    <a:pt x="652" y="794"/>
                  </a:lnTo>
                  <a:lnTo>
                    <a:pt x="595" y="822"/>
                  </a:lnTo>
                  <a:lnTo>
                    <a:pt x="567" y="879"/>
                  </a:lnTo>
                  <a:lnTo>
                    <a:pt x="482" y="907"/>
                  </a:lnTo>
                  <a:lnTo>
                    <a:pt x="397" y="822"/>
                  </a:lnTo>
                  <a:lnTo>
                    <a:pt x="340" y="850"/>
                  </a:lnTo>
                  <a:lnTo>
                    <a:pt x="255" y="794"/>
                  </a:lnTo>
                  <a:lnTo>
                    <a:pt x="142" y="765"/>
                  </a:lnTo>
                  <a:lnTo>
                    <a:pt x="114" y="680"/>
                  </a:lnTo>
                  <a:lnTo>
                    <a:pt x="28" y="595"/>
                  </a:lnTo>
                  <a:lnTo>
                    <a:pt x="57" y="510"/>
                  </a:lnTo>
                  <a:lnTo>
                    <a:pt x="0" y="482"/>
                  </a:lnTo>
                  <a:lnTo>
                    <a:pt x="0" y="397"/>
                  </a:lnTo>
                  <a:lnTo>
                    <a:pt x="0" y="368"/>
                  </a:lnTo>
                  <a:lnTo>
                    <a:pt x="0" y="255"/>
                  </a:lnTo>
                  <a:lnTo>
                    <a:pt x="85" y="198"/>
                  </a:lnTo>
                  <a:lnTo>
                    <a:pt x="142" y="85"/>
                  </a:lnTo>
                  <a:lnTo>
                    <a:pt x="114" y="0"/>
                  </a:lnTo>
                  <a:lnTo>
                    <a:pt x="227" y="28"/>
                  </a:lnTo>
                  <a:lnTo>
                    <a:pt x="284" y="57"/>
                  </a:lnTo>
                  <a:lnTo>
                    <a:pt x="340" y="227"/>
                  </a:lnTo>
                  <a:lnTo>
                    <a:pt x="425" y="283"/>
                  </a:lnTo>
                  <a:lnTo>
                    <a:pt x="482" y="255"/>
                  </a:lnTo>
                  <a:lnTo>
                    <a:pt x="539" y="255"/>
                  </a:lnTo>
                  <a:lnTo>
                    <a:pt x="539" y="283"/>
                  </a:lnTo>
                  <a:lnTo>
                    <a:pt x="595" y="283"/>
                  </a:lnTo>
                  <a:lnTo>
                    <a:pt x="595" y="255"/>
                  </a:lnTo>
                  <a:lnTo>
                    <a:pt x="539" y="170"/>
                  </a:lnTo>
                  <a:lnTo>
                    <a:pt x="652" y="198"/>
                  </a:lnTo>
                  <a:lnTo>
                    <a:pt x="709" y="2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279"/>
            <p:cNvSpPr>
              <a:spLocks/>
            </p:cNvSpPr>
            <p:nvPr/>
          </p:nvSpPr>
          <p:spPr bwMode="auto">
            <a:xfrm>
              <a:off x="2854" y="5308"/>
              <a:ext cx="624" cy="652"/>
            </a:xfrm>
            <a:custGeom>
              <a:avLst/>
              <a:gdLst>
                <a:gd name="T0" fmla="*/ 0 w 624"/>
                <a:gd name="T1" fmla="*/ 368 h 652"/>
                <a:gd name="T2" fmla="*/ 57 w 624"/>
                <a:gd name="T3" fmla="*/ 397 h 652"/>
                <a:gd name="T4" fmla="*/ 113 w 624"/>
                <a:gd name="T5" fmla="*/ 567 h 652"/>
                <a:gd name="T6" fmla="*/ 198 w 624"/>
                <a:gd name="T7" fmla="*/ 623 h 652"/>
                <a:gd name="T8" fmla="*/ 255 w 624"/>
                <a:gd name="T9" fmla="*/ 595 h 652"/>
                <a:gd name="T10" fmla="*/ 312 w 624"/>
                <a:gd name="T11" fmla="*/ 595 h 652"/>
                <a:gd name="T12" fmla="*/ 312 w 624"/>
                <a:gd name="T13" fmla="*/ 623 h 652"/>
                <a:gd name="T14" fmla="*/ 368 w 624"/>
                <a:gd name="T15" fmla="*/ 623 h 652"/>
                <a:gd name="T16" fmla="*/ 368 w 624"/>
                <a:gd name="T17" fmla="*/ 595 h 652"/>
                <a:gd name="T18" fmla="*/ 312 w 624"/>
                <a:gd name="T19" fmla="*/ 510 h 652"/>
                <a:gd name="T20" fmla="*/ 425 w 624"/>
                <a:gd name="T21" fmla="*/ 538 h 652"/>
                <a:gd name="T22" fmla="*/ 482 w 624"/>
                <a:gd name="T23" fmla="*/ 623 h 652"/>
                <a:gd name="T24" fmla="*/ 567 w 624"/>
                <a:gd name="T25" fmla="*/ 652 h 652"/>
                <a:gd name="T26" fmla="*/ 624 w 624"/>
                <a:gd name="T27" fmla="*/ 595 h 652"/>
                <a:gd name="T28" fmla="*/ 567 w 624"/>
                <a:gd name="T29" fmla="*/ 538 h 652"/>
                <a:gd name="T30" fmla="*/ 539 w 624"/>
                <a:gd name="T31" fmla="*/ 453 h 652"/>
                <a:gd name="T32" fmla="*/ 539 w 624"/>
                <a:gd name="T33" fmla="*/ 368 h 652"/>
                <a:gd name="T34" fmla="*/ 510 w 624"/>
                <a:gd name="T35" fmla="*/ 340 h 652"/>
                <a:gd name="T36" fmla="*/ 539 w 624"/>
                <a:gd name="T37" fmla="*/ 198 h 652"/>
                <a:gd name="T38" fmla="*/ 510 w 624"/>
                <a:gd name="T39" fmla="*/ 170 h 652"/>
                <a:gd name="T40" fmla="*/ 453 w 624"/>
                <a:gd name="T41" fmla="*/ 198 h 652"/>
                <a:gd name="T42" fmla="*/ 425 w 624"/>
                <a:gd name="T43" fmla="*/ 198 h 652"/>
                <a:gd name="T44" fmla="*/ 397 w 624"/>
                <a:gd name="T45" fmla="*/ 113 h 652"/>
                <a:gd name="T46" fmla="*/ 312 w 624"/>
                <a:gd name="T47" fmla="*/ 56 h 652"/>
                <a:gd name="T48" fmla="*/ 283 w 624"/>
                <a:gd name="T49" fmla="*/ 85 h 652"/>
                <a:gd name="T50" fmla="*/ 255 w 624"/>
                <a:gd name="T51" fmla="*/ 56 h 652"/>
                <a:gd name="T52" fmla="*/ 227 w 624"/>
                <a:gd name="T53" fmla="*/ 85 h 652"/>
                <a:gd name="T54" fmla="*/ 170 w 624"/>
                <a:gd name="T55" fmla="*/ 0 h 652"/>
                <a:gd name="T56" fmla="*/ 113 w 624"/>
                <a:gd name="T57" fmla="*/ 0 h 652"/>
                <a:gd name="T58" fmla="*/ 85 w 624"/>
                <a:gd name="T59" fmla="*/ 28 h 652"/>
                <a:gd name="T60" fmla="*/ 28 w 624"/>
                <a:gd name="T61" fmla="*/ 28 h 652"/>
                <a:gd name="T62" fmla="*/ 57 w 624"/>
                <a:gd name="T63" fmla="*/ 141 h 652"/>
                <a:gd name="T64" fmla="*/ 57 w 624"/>
                <a:gd name="T65" fmla="*/ 312 h 652"/>
                <a:gd name="T66" fmla="*/ 0 w 624"/>
                <a:gd name="T67" fmla="*/ 368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4" h="652">
                  <a:moveTo>
                    <a:pt x="0" y="368"/>
                  </a:moveTo>
                  <a:lnTo>
                    <a:pt x="57" y="397"/>
                  </a:lnTo>
                  <a:lnTo>
                    <a:pt x="113" y="567"/>
                  </a:lnTo>
                  <a:lnTo>
                    <a:pt x="198" y="623"/>
                  </a:lnTo>
                  <a:lnTo>
                    <a:pt x="255" y="595"/>
                  </a:lnTo>
                  <a:lnTo>
                    <a:pt x="312" y="595"/>
                  </a:lnTo>
                  <a:lnTo>
                    <a:pt x="312" y="623"/>
                  </a:lnTo>
                  <a:lnTo>
                    <a:pt x="368" y="623"/>
                  </a:lnTo>
                  <a:lnTo>
                    <a:pt x="368" y="595"/>
                  </a:lnTo>
                  <a:lnTo>
                    <a:pt x="312" y="510"/>
                  </a:lnTo>
                  <a:lnTo>
                    <a:pt x="425" y="538"/>
                  </a:lnTo>
                  <a:lnTo>
                    <a:pt x="482" y="623"/>
                  </a:lnTo>
                  <a:lnTo>
                    <a:pt x="567" y="652"/>
                  </a:lnTo>
                  <a:lnTo>
                    <a:pt x="624" y="595"/>
                  </a:lnTo>
                  <a:lnTo>
                    <a:pt x="567" y="538"/>
                  </a:lnTo>
                  <a:lnTo>
                    <a:pt x="539" y="453"/>
                  </a:lnTo>
                  <a:lnTo>
                    <a:pt x="539" y="368"/>
                  </a:lnTo>
                  <a:lnTo>
                    <a:pt x="510" y="340"/>
                  </a:lnTo>
                  <a:lnTo>
                    <a:pt x="539" y="198"/>
                  </a:lnTo>
                  <a:lnTo>
                    <a:pt x="510" y="170"/>
                  </a:lnTo>
                  <a:lnTo>
                    <a:pt x="453" y="198"/>
                  </a:lnTo>
                  <a:lnTo>
                    <a:pt x="425" y="198"/>
                  </a:lnTo>
                  <a:lnTo>
                    <a:pt x="397" y="113"/>
                  </a:lnTo>
                  <a:lnTo>
                    <a:pt x="312" y="56"/>
                  </a:lnTo>
                  <a:lnTo>
                    <a:pt x="283" y="85"/>
                  </a:lnTo>
                  <a:lnTo>
                    <a:pt x="255" y="56"/>
                  </a:lnTo>
                  <a:lnTo>
                    <a:pt x="227" y="85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85" y="28"/>
                  </a:lnTo>
                  <a:lnTo>
                    <a:pt x="28" y="28"/>
                  </a:lnTo>
                  <a:lnTo>
                    <a:pt x="57" y="141"/>
                  </a:lnTo>
                  <a:lnTo>
                    <a:pt x="57" y="312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280"/>
            <p:cNvSpPr>
              <a:spLocks/>
            </p:cNvSpPr>
            <p:nvPr/>
          </p:nvSpPr>
          <p:spPr bwMode="auto">
            <a:xfrm>
              <a:off x="2202" y="4911"/>
              <a:ext cx="709" cy="992"/>
            </a:xfrm>
            <a:custGeom>
              <a:avLst/>
              <a:gdLst>
                <a:gd name="T0" fmla="*/ 425 w 709"/>
                <a:gd name="T1" fmla="*/ 992 h 992"/>
                <a:gd name="T2" fmla="*/ 510 w 709"/>
                <a:gd name="T3" fmla="*/ 935 h 992"/>
                <a:gd name="T4" fmla="*/ 567 w 709"/>
                <a:gd name="T5" fmla="*/ 822 h 992"/>
                <a:gd name="T6" fmla="*/ 539 w 709"/>
                <a:gd name="T7" fmla="*/ 737 h 992"/>
                <a:gd name="T8" fmla="*/ 652 w 709"/>
                <a:gd name="T9" fmla="*/ 765 h 992"/>
                <a:gd name="T10" fmla="*/ 709 w 709"/>
                <a:gd name="T11" fmla="*/ 709 h 992"/>
                <a:gd name="T12" fmla="*/ 709 w 709"/>
                <a:gd name="T13" fmla="*/ 538 h 992"/>
                <a:gd name="T14" fmla="*/ 680 w 709"/>
                <a:gd name="T15" fmla="*/ 425 h 992"/>
                <a:gd name="T16" fmla="*/ 624 w 709"/>
                <a:gd name="T17" fmla="*/ 340 h 992"/>
                <a:gd name="T18" fmla="*/ 539 w 709"/>
                <a:gd name="T19" fmla="*/ 340 h 992"/>
                <a:gd name="T20" fmla="*/ 482 w 709"/>
                <a:gd name="T21" fmla="*/ 283 h 992"/>
                <a:gd name="T22" fmla="*/ 453 w 709"/>
                <a:gd name="T23" fmla="*/ 312 h 992"/>
                <a:gd name="T24" fmla="*/ 397 w 709"/>
                <a:gd name="T25" fmla="*/ 255 h 992"/>
                <a:gd name="T26" fmla="*/ 368 w 709"/>
                <a:gd name="T27" fmla="*/ 142 h 992"/>
                <a:gd name="T28" fmla="*/ 340 w 709"/>
                <a:gd name="T29" fmla="*/ 113 h 992"/>
                <a:gd name="T30" fmla="*/ 340 w 709"/>
                <a:gd name="T31" fmla="*/ 85 h 992"/>
                <a:gd name="T32" fmla="*/ 255 w 709"/>
                <a:gd name="T33" fmla="*/ 57 h 992"/>
                <a:gd name="T34" fmla="*/ 198 w 709"/>
                <a:gd name="T35" fmla="*/ 85 h 992"/>
                <a:gd name="T36" fmla="*/ 113 w 709"/>
                <a:gd name="T37" fmla="*/ 0 h 992"/>
                <a:gd name="T38" fmla="*/ 28 w 709"/>
                <a:gd name="T39" fmla="*/ 57 h 992"/>
                <a:gd name="T40" fmla="*/ 28 w 709"/>
                <a:gd name="T41" fmla="*/ 113 h 992"/>
                <a:gd name="T42" fmla="*/ 0 w 709"/>
                <a:gd name="T43" fmla="*/ 170 h 992"/>
                <a:gd name="T44" fmla="*/ 113 w 709"/>
                <a:gd name="T45" fmla="*/ 227 h 992"/>
                <a:gd name="T46" fmla="*/ 113 w 709"/>
                <a:gd name="T47" fmla="*/ 255 h 992"/>
                <a:gd name="T48" fmla="*/ 142 w 709"/>
                <a:gd name="T49" fmla="*/ 283 h 992"/>
                <a:gd name="T50" fmla="*/ 198 w 709"/>
                <a:gd name="T51" fmla="*/ 368 h 992"/>
                <a:gd name="T52" fmla="*/ 170 w 709"/>
                <a:gd name="T53" fmla="*/ 453 h 992"/>
                <a:gd name="T54" fmla="*/ 227 w 709"/>
                <a:gd name="T55" fmla="*/ 510 h 992"/>
                <a:gd name="T56" fmla="*/ 227 w 709"/>
                <a:gd name="T57" fmla="*/ 624 h 992"/>
                <a:gd name="T58" fmla="*/ 170 w 709"/>
                <a:gd name="T59" fmla="*/ 652 h 992"/>
                <a:gd name="T60" fmla="*/ 142 w 709"/>
                <a:gd name="T61" fmla="*/ 680 h 992"/>
                <a:gd name="T62" fmla="*/ 227 w 709"/>
                <a:gd name="T63" fmla="*/ 737 h 992"/>
                <a:gd name="T64" fmla="*/ 283 w 709"/>
                <a:gd name="T65" fmla="*/ 794 h 992"/>
                <a:gd name="T66" fmla="*/ 312 w 709"/>
                <a:gd name="T67" fmla="*/ 879 h 992"/>
                <a:gd name="T68" fmla="*/ 368 w 709"/>
                <a:gd name="T69" fmla="*/ 964 h 992"/>
                <a:gd name="T70" fmla="*/ 425 w 709"/>
                <a:gd name="T71" fmla="*/ 99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9" h="992">
                  <a:moveTo>
                    <a:pt x="425" y="992"/>
                  </a:moveTo>
                  <a:lnTo>
                    <a:pt x="510" y="935"/>
                  </a:lnTo>
                  <a:lnTo>
                    <a:pt x="567" y="822"/>
                  </a:lnTo>
                  <a:lnTo>
                    <a:pt x="539" y="737"/>
                  </a:lnTo>
                  <a:lnTo>
                    <a:pt x="652" y="765"/>
                  </a:lnTo>
                  <a:lnTo>
                    <a:pt x="709" y="709"/>
                  </a:lnTo>
                  <a:lnTo>
                    <a:pt x="709" y="538"/>
                  </a:lnTo>
                  <a:lnTo>
                    <a:pt x="680" y="425"/>
                  </a:lnTo>
                  <a:lnTo>
                    <a:pt x="624" y="340"/>
                  </a:lnTo>
                  <a:lnTo>
                    <a:pt x="539" y="340"/>
                  </a:lnTo>
                  <a:lnTo>
                    <a:pt x="482" y="283"/>
                  </a:lnTo>
                  <a:lnTo>
                    <a:pt x="453" y="312"/>
                  </a:lnTo>
                  <a:lnTo>
                    <a:pt x="397" y="255"/>
                  </a:lnTo>
                  <a:lnTo>
                    <a:pt x="368" y="142"/>
                  </a:lnTo>
                  <a:lnTo>
                    <a:pt x="340" y="113"/>
                  </a:lnTo>
                  <a:lnTo>
                    <a:pt x="340" y="85"/>
                  </a:lnTo>
                  <a:lnTo>
                    <a:pt x="255" y="57"/>
                  </a:lnTo>
                  <a:lnTo>
                    <a:pt x="198" y="85"/>
                  </a:lnTo>
                  <a:lnTo>
                    <a:pt x="113" y="0"/>
                  </a:lnTo>
                  <a:lnTo>
                    <a:pt x="28" y="57"/>
                  </a:lnTo>
                  <a:lnTo>
                    <a:pt x="28" y="113"/>
                  </a:lnTo>
                  <a:lnTo>
                    <a:pt x="0" y="170"/>
                  </a:lnTo>
                  <a:lnTo>
                    <a:pt x="113" y="227"/>
                  </a:lnTo>
                  <a:lnTo>
                    <a:pt x="113" y="255"/>
                  </a:lnTo>
                  <a:lnTo>
                    <a:pt x="142" y="283"/>
                  </a:lnTo>
                  <a:lnTo>
                    <a:pt x="198" y="368"/>
                  </a:lnTo>
                  <a:lnTo>
                    <a:pt x="170" y="453"/>
                  </a:lnTo>
                  <a:lnTo>
                    <a:pt x="227" y="510"/>
                  </a:lnTo>
                  <a:lnTo>
                    <a:pt x="227" y="624"/>
                  </a:lnTo>
                  <a:lnTo>
                    <a:pt x="170" y="652"/>
                  </a:lnTo>
                  <a:lnTo>
                    <a:pt x="142" y="680"/>
                  </a:lnTo>
                  <a:lnTo>
                    <a:pt x="227" y="737"/>
                  </a:lnTo>
                  <a:lnTo>
                    <a:pt x="283" y="794"/>
                  </a:lnTo>
                  <a:lnTo>
                    <a:pt x="312" y="879"/>
                  </a:lnTo>
                  <a:lnTo>
                    <a:pt x="368" y="964"/>
                  </a:lnTo>
                  <a:lnTo>
                    <a:pt x="425" y="99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282"/>
            <p:cNvSpPr>
              <a:spLocks/>
            </p:cNvSpPr>
            <p:nvPr/>
          </p:nvSpPr>
          <p:spPr bwMode="auto">
            <a:xfrm>
              <a:off x="1918" y="5053"/>
              <a:ext cx="567" cy="765"/>
            </a:xfrm>
            <a:custGeom>
              <a:avLst/>
              <a:gdLst>
                <a:gd name="T0" fmla="*/ 567 w 567"/>
                <a:gd name="T1" fmla="*/ 652 h 765"/>
                <a:gd name="T2" fmla="*/ 511 w 567"/>
                <a:gd name="T3" fmla="*/ 595 h 765"/>
                <a:gd name="T4" fmla="*/ 426 w 567"/>
                <a:gd name="T5" fmla="*/ 538 h 765"/>
                <a:gd name="T6" fmla="*/ 454 w 567"/>
                <a:gd name="T7" fmla="*/ 510 h 765"/>
                <a:gd name="T8" fmla="*/ 511 w 567"/>
                <a:gd name="T9" fmla="*/ 482 h 765"/>
                <a:gd name="T10" fmla="*/ 511 w 567"/>
                <a:gd name="T11" fmla="*/ 368 h 765"/>
                <a:gd name="T12" fmla="*/ 454 w 567"/>
                <a:gd name="T13" fmla="*/ 311 h 765"/>
                <a:gd name="T14" fmla="*/ 482 w 567"/>
                <a:gd name="T15" fmla="*/ 226 h 765"/>
                <a:gd name="T16" fmla="*/ 426 w 567"/>
                <a:gd name="T17" fmla="*/ 141 h 765"/>
                <a:gd name="T18" fmla="*/ 397 w 567"/>
                <a:gd name="T19" fmla="*/ 113 h 765"/>
                <a:gd name="T20" fmla="*/ 397 w 567"/>
                <a:gd name="T21" fmla="*/ 85 h 765"/>
                <a:gd name="T22" fmla="*/ 284 w 567"/>
                <a:gd name="T23" fmla="*/ 28 h 765"/>
                <a:gd name="T24" fmla="*/ 227 w 567"/>
                <a:gd name="T25" fmla="*/ 56 h 765"/>
                <a:gd name="T26" fmla="*/ 114 w 567"/>
                <a:gd name="T27" fmla="*/ 0 h 765"/>
                <a:gd name="T28" fmla="*/ 29 w 567"/>
                <a:gd name="T29" fmla="*/ 28 h 765"/>
                <a:gd name="T30" fmla="*/ 0 w 567"/>
                <a:gd name="T31" fmla="*/ 283 h 765"/>
                <a:gd name="T32" fmla="*/ 0 w 567"/>
                <a:gd name="T33" fmla="*/ 311 h 765"/>
                <a:gd name="T34" fmla="*/ 114 w 567"/>
                <a:gd name="T35" fmla="*/ 453 h 765"/>
                <a:gd name="T36" fmla="*/ 57 w 567"/>
                <a:gd name="T37" fmla="*/ 482 h 765"/>
                <a:gd name="T38" fmla="*/ 85 w 567"/>
                <a:gd name="T39" fmla="*/ 538 h 765"/>
                <a:gd name="T40" fmla="*/ 170 w 567"/>
                <a:gd name="T41" fmla="*/ 567 h 765"/>
                <a:gd name="T42" fmla="*/ 199 w 567"/>
                <a:gd name="T43" fmla="*/ 652 h 765"/>
                <a:gd name="T44" fmla="*/ 426 w 567"/>
                <a:gd name="T45" fmla="*/ 765 h 765"/>
                <a:gd name="T46" fmla="*/ 482 w 567"/>
                <a:gd name="T47" fmla="*/ 652 h 765"/>
                <a:gd name="T48" fmla="*/ 539 w 567"/>
                <a:gd name="T49" fmla="*/ 680 h 765"/>
                <a:gd name="T50" fmla="*/ 567 w 567"/>
                <a:gd name="T51" fmla="*/ 65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7" h="765">
                  <a:moveTo>
                    <a:pt x="567" y="652"/>
                  </a:moveTo>
                  <a:lnTo>
                    <a:pt x="511" y="595"/>
                  </a:lnTo>
                  <a:lnTo>
                    <a:pt x="426" y="538"/>
                  </a:lnTo>
                  <a:lnTo>
                    <a:pt x="454" y="510"/>
                  </a:lnTo>
                  <a:lnTo>
                    <a:pt x="511" y="482"/>
                  </a:lnTo>
                  <a:lnTo>
                    <a:pt x="511" y="368"/>
                  </a:lnTo>
                  <a:lnTo>
                    <a:pt x="454" y="311"/>
                  </a:lnTo>
                  <a:lnTo>
                    <a:pt x="482" y="226"/>
                  </a:lnTo>
                  <a:lnTo>
                    <a:pt x="426" y="141"/>
                  </a:lnTo>
                  <a:lnTo>
                    <a:pt x="397" y="113"/>
                  </a:lnTo>
                  <a:lnTo>
                    <a:pt x="397" y="85"/>
                  </a:lnTo>
                  <a:lnTo>
                    <a:pt x="284" y="28"/>
                  </a:lnTo>
                  <a:lnTo>
                    <a:pt x="227" y="56"/>
                  </a:lnTo>
                  <a:lnTo>
                    <a:pt x="114" y="0"/>
                  </a:lnTo>
                  <a:lnTo>
                    <a:pt x="29" y="28"/>
                  </a:lnTo>
                  <a:lnTo>
                    <a:pt x="0" y="283"/>
                  </a:lnTo>
                  <a:lnTo>
                    <a:pt x="0" y="311"/>
                  </a:lnTo>
                  <a:lnTo>
                    <a:pt x="114" y="453"/>
                  </a:lnTo>
                  <a:lnTo>
                    <a:pt x="57" y="482"/>
                  </a:lnTo>
                  <a:lnTo>
                    <a:pt x="85" y="538"/>
                  </a:lnTo>
                  <a:lnTo>
                    <a:pt x="170" y="567"/>
                  </a:lnTo>
                  <a:lnTo>
                    <a:pt x="199" y="652"/>
                  </a:lnTo>
                  <a:lnTo>
                    <a:pt x="426" y="765"/>
                  </a:lnTo>
                  <a:lnTo>
                    <a:pt x="482" y="652"/>
                  </a:lnTo>
                  <a:lnTo>
                    <a:pt x="539" y="680"/>
                  </a:lnTo>
                  <a:lnTo>
                    <a:pt x="567" y="6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283"/>
            <p:cNvSpPr>
              <a:spLocks/>
            </p:cNvSpPr>
            <p:nvPr/>
          </p:nvSpPr>
          <p:spPr bwMode="auto">
            <a:xfrm>
              <a:off x="2088" y="5705"/>
              <a:ext cx="681" cy="907"/>
            </a:xfrm>
            <a:custGeom>
              <a:avLst/>
              <a:gdLst>
                <a:gd name="T0" fmla="*/ 227 w 681"/>
                <a:gd name="T1" fmla="*/ 595 h 907"/>
                <a:gd name="T2" fmla="*/ 199 w 681"/>
                <a:gd name="T3" fmla="*/ 510 h 907"/>
                <a:gd name="T4" fmla="*/ 256 w 681"/>
                <a:gd name="T5" fmla="*/ 510 h 907"/>
                <a:gd name="T6" fmla="*/ 256 w 681"/>
                <a:gd name="T7" fmla="*/ 453 h 907"/>
                <a:gd name="T8" fmla="*/ 199 w 681"/>
                <a:gd name="T9" fmla="*/ 368 h 907"/>
                <a:gd name="T10" fmla="*/ 86 w 681"/>
                <a:gd name="T11" fmla="*/ 311 h 907"/>
                <a:gd name="T12" fmla="*/ 57 w 681"/>
                <a:gd name="T13" fmla="*/ 255 h 907"/>
                <a:gd name="T14" fmla="*/ 86 w 681"/>
                <a:gd name="T15" fmla="*/ 141 h 907"/>
                <a:gd name="T16" fmla="*/ 29 w 681"/>
                <a:gd name="T17" fmla="*/ 85 h 907"/>
                <a:gd name="T18" fmla="*/ 29 w 681"/>
                <a:gd name="T19" fmla="*/ 56 h 907"/>
                <a:gd name="T20" fmla="*/ 0 w 681"/>
                <a:gd name="T21" fmla="*/ 28 h 907"/>
                <a:gd name="T22" fmla="*/ 29 w 681"/>
                <a:gd name="T23" fmla="*/ 0 h 907"/>
                <a:gd name="T24" fmla="*/ 256 w 681"/>
                <a:gd name="T25" fmla="*/ 113 h 907"/>
                <a:gd name="T26" fmla="*/ 312 w 681"/>
                <a:gd name="T27" fmla="*/ 0 h 907"/>
                <a:gd name="T28" fmla="*/ 369 w 681"/>
                <a:gd name="T29" fmla="*/ 28 h 907"/>
                <a:gd name="T30" fmla="*/ 397 w 681"/>
                <a:gd name="T31" fmla="*/ 0 h 907"/>
                <a:gd name="T32" fmla="*/ 426 w 681"/>
                <a:gd name="T33" fmla="*/ 85 h 907"/>
                <a:gd name="T34" fmla="*/ 482 w 681"/>
                <a:gd name="T35" fmla="*/ 170 h 907"/>
                <a:gd name="T36" fmla="*/ 539 w 681"/>
                <a:gd name="T37" fmla="*/ 198 h 907"/>
                <a:gd name="T38" fmla="*/ 539 w 681"/>
                <a:gd name="T39" fmla="*/ 425 h 907"/>
                <a:gd name="T40" fmla="*/ 596 w 681"/>
                <a:gd name="T41" fmla="*/ 453 h 907"/>
                <a:gd name="T42" fmla="*/ 567 w 681"/>
                <a:gd name="T43" fmla="*/ 538 h 907"/>
                <a:gd name="T44" fmla="*/ 653 w 681"/>
                <a:gd name="T45" fmla="*/ 623 h 907"/>
                <a:gd name="T46" fmla="*/ 681 w 681"/>
                <a:gd name="T47" fmla="*/ 708 h 907"/>
                <a:gd name="T48" fmla="*/ 596 w 681"/>
                <a:gd name="T49" fmla="*/ 765 h 907"/>
                <a:gd name="T50" fmla="*/ 596 w 681"/>
                <a:gd name="T51" fmla="*/ 878 h 907"/>
                <a:gd name="T52" fmla="*/ 482 w 681"/>
                <a:gd name="T53" fmla="*/ 907 h 907"/>
                <a:gd name="T54" fmla="*/ 426 w 681"/>
                <a:gd name="T55" fmla="*/ 907 h 907"/>
                <a:gd name="T56" fmla="*/ 284 w 681"/>
                <a:gd name="T57" fmla="*/ 737 h 907"/>
                <a:gd name="T58" fmla="*/ 341 w 681"/>
                <a:gd name="T59" fmla="*/ 737 h 907"/>
                <a:gd name="T60" fmla="*/ 369 w 681"/>
                <a:gd name="T61" fmla="*/ 737 h 907"/>
                <a:gd name="T62" fmla="*/ 341 w 681"/>
                <a:gd name="T63" fmla="*/ 623 h 907"/>
                <a:gd name="T64" fmla="*/ 227 w 681"/>
                <a:gd name="T65" fmla="*/ 59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1" h="907">
                  <a:moveTo>
                    <a:pt x="227" y="595"/>
                  </a:moveTo>
                  <a:lnTo>
                    <a:pt x="199" y="510"/>
                  </a:lnTo>
                  <a:lnTo>
                    <a:pt x="256" y="510"/>
                  </a:lnTo>
                  <a:lnTo>
                    <a:pt x="256" y="453"/>
                  </a:lnTo>
                  <a:lnTo>
                    <a:pt x="199" y="368"/>
                  </a:lnTo>
                  <a:lnTo>
                    <a:pt x="86" y="311"/>
                  </a:lnTo>
                  <a:lnTo>
                    <a:pt x="57" y="255"/>
                  </a:lnTo>
                  <a:lnTo>
                    <a:pt x="86" y="141"/>
                  </a:lnTo>
                  <a:lnTo>
                    <a:pt x="29" y="85"/>
                  </a:lnTo>
                  <a:lnTo>
                    <a:pt x="29" y="56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256" y="113"/>
                  </a:lnTo>
                  <a:lnTo>
                    <a:pt x="312" y="0"/>
                  </a:lnTo>
                  <a:lnTo>
                    <a:pt x="369" y="28"/>
                  </a:lnTo>
                  <a:lnTo>
                    <a:pt x="397" y="0"/>
                  </a:lnTo>
                  <a:lnTo>
                    <a:pt x="426" y="85"/>
                  </a:lnTo>
                  <a:lnTo>
                    <a:pt x="482" y="170"/>
                  </a:lnTo>
                  <a:lnTo>
                    <a:pt x="539" y="198"/>
                  </a:lnTo>
                  <a:lnTo>
                    <a:pt x="539" y="425"/>
                  </a:lnTo>
                  <a:lnTo>
                    <a:pt x="596" y="453"/>
                  </a:lnTo>
                  <a:lnTo>
                    <a:pt x="567" y="538"/>
                  </a:lnTo>
                  <a:lnTo>
                    <a:pt x="653" y="623"/>
                  </a:lnTo>
                  <a:lnTo>
                    <a:pt x="681" y="708"/>
                  </a:lnTo>
                  <a:lnTo>
                    <a:pt x="596" y="765"/>
                  </a:lnTo>
                  <a:lnTo>
                    <a:pt x="596" y="878"/>
                  </a:lnTo>
                  <a:lnTo>
                    <a:pt x="482" y="907"/>
                  </a:lnTo>
                  <a:lnTo>
                    <a:pt x="426" y="907"/>
                  </a:lnTo>
                  <a:lnTo>
                    <a:pt x="284" y="737"/>
                  </a:lnTo>
                  <a:lnTo>
                    <a:pt x="341" y="737"/>
                  </a:lnTo>
                  <a:lnTo>
                    <a:pt x="369" y="737"/>
                  </a:lnTo>
                  <a:lnTo>
                    <a:pt x="341" y="623"/>
                  </a:lnTo>
                  <a:lnTo>
                    <a:pt x="227" y="59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284"/>
            <p:cNvSpPr>
              <a:spLocks/>
            </p:cNvSpPr>
            <p:nvPr/>
          </p:nvSpPr>
          <p:spPr bwMode="auto">
            <a:xfrm>
              <a:off x="1720" y="5421"/>
              <a:ext cx="624" cy="907"/>
            </a:xfrm>
            <a:custGeom>
              <a:avLst/>
              <a:gdLst>
                <a:gd name="T0" fmla="*/ 595 w 624"/>
                <a:gd name="T1" fmla="*/ 879 h 907"/>
                <a:gd name="T2" fmla="*/ 510 w 624"/>
                <a:gd name="T3" fmla="*/ 879 h 907"/>
                <a:gd name="T4" fmla="*/ 482 w 624"/>
                <a:gd name="T5" fmla="*/ 822 h 907"/>
                <a:gd name="T6" fmla="*/ 340 w 624"/>
                <a:gd name="T7" fmla="*/ 907 h 907"/>
                <a:gd name="T8" fmla="*/ 227 w 624"/>
                <a:gd name="T9" fmla="*/ 737 h 907"/>
                <a:gd name="T10" fmla="*/ 0 w 624"/>
                <a:gd name="T11" fmla="*/ 737 h 907"/>
                <a:gd name="T12" fmla="*/ 0 w 624"/>
                <a:gd name="T13" fmla="*/ 624 h 907"/>
                <a:gd name="T14" fmla="*/ 57 w 624"/>
                <a:gd name="T15" fmla="*/ 567 h 907"/>
                <a:gd name="T16" fmla="*/ 57 w 624"/>
                <a:gd name="T17" fmla="*/ 510 h 907"/>
                <a:gd name="T18" fmla="*/ 0 w 624"/>
                <a:gd name="T19" fmla="*/ 369 h 907"/>
                <a:gd name="T20" fmla="*/ 57 w 624"/>
                <a:gd name="T21" fmla="*/ 312 h 907"/>
                <a:gd name="T22" fmla="*/ 57 w 624"/>
                <a:gd name="T23" fmla="*/ 255 h 907"/>
                <a:gd name="T24" fmla="*/ 142 w 624"/>
                <a:gd name="T25" fmla="*/ 227 h 907"/>
                <a:gd name="T26" fmla="*/ 170 w 624"/>
                <a:gd name="T27" fmla="*/ 142 h 907"/>
                <a:gd name="T28" fmla="*/ 170 w 624"/>
                <a:gd name="T29" fmla="*/ 0 h 907"/>
                <a:gd name="T30" fmla="*/ 255 w 624"/>
                <a:gd name="T31" fmla="*/ 114 h 907"/>
                <a:gd name="T32" fmla="*/ 283 w 624"/>
                <a:gd name="T33" fmla="*/ 170 h 907"/>
                <a:gd name="T34" fmla="*/ 368 w 624"/>
                <a:gd name="T35" fmla="*/ 199 h 907"/>
                <a:gd name="T36" fmla="*/ 397 w 624"/>
                <a:gd name="T37" fmla="*/ 284 h 907"/>
                <a:gd name="T38" fmla="*/ 368 w 624"/>
                <a:gd name="T39" fmla="*/ 312 h 907"/>
                <a:gd name="T40" fmla="*/ 397 w 624"/>
                <a:gd name="T41" fmla="*/ 340 h 907"/>
                <a:gd name="T42" fmla="*/ 397 w 624"/>
                <a:gd name="T43" fmla="*/ 369 h 907"/>
                <a:gd name="T44" fmla="*/ 454 w 624"/>
                <a:gd name="T45" fmla="*/ 425 h 907"/>
                <a:gd name="T46" fmla="*/ 425 w 624"/>
                <a:gd name="T47" fmla="*/ 539 h 907"/>
                <a:gd name="T48" fmla="*/ 454 w 624"/>
                <a:gd name="T49" fmla="*/ 595 h 907"/>
                <a:gd name="T50" fmla="*/ 567 w 624"/>
                <a:gd name="T51" fmla="*/ 652 h 907"/>
                <a:gd name="T52" fmla="*/ 624 w 624"/>
                <a:gd name="T53" fmla="*/ 737 h 907"/>
                <a:gd name="T54" fmla="*/ 624 w 624"/>
                <a:gd name="T55" fmla="*/ 794 h 907"/>
                <a:gd name="T56" fmla="*/ 567 w 624"/>
                <a:gd name="T57" fmla="*/ 794 h 907"/>
                <a:gd name="T58" fmla="*/ 595 w 624"/>
                <a:gd name="T59" fmla="*/ 879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4" h="907">
                  <a:moveTo>
                    <a:pt x="595" y="879"/>
                  </a:moveTo>
                  <a:lnTo>
                    <a:pt x="510" y="879"/>
                  </a:lnTo>
                  <a:lnTo>
                    <a:pt x="482" y="822"/>
                  </a:lnTo>
                  <a:lnTo>
                    <a:pt x="340" y="907"/>
                  </a:lnTo>
                  <a:lnTo>
                    <a:pt x="227" y="737"/>
                  </a:lnTo>
                  <a:lnTo>
                    <a:pt x="0" y="737"/>
                  </a:lnTo>
                  <a:lnTo>
                    <a:pt x="0" y="624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0" y="369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142" y="227"/>
                  </a:lnTo>
                  <a:lnTo>
                    <a:pt x="170" y="142"/>
                  </a:lnTo>
                  <a:lnTo>
                    <a:pt x="170" y="0"/>
                  </a:lnTo>
                  <a:lnTo>
                    <a:pt x="255" y="114"/>
                  </a:lnTo>
                  <a:lnTo>
                    <a:pt x="283" y="170"/>
                  </a:lnTo>
                  <a:lnTo>
                    <a:pt x="368" y="199"/>
                  </a:lnTo>
                  <a:lnTo>
                    <a:pt x="397" y="284"/>
                  </a:lnTo>
                  <a:lnTo>
                    <a:pt x="368" y="312"/>
                  </a:lnTo>
                  <a:lnTo>
                    <a:pt x="397" y="340"/>
                  </a:lnTo>
                  <a:lnTo>
                    <a:pt x="397" y="369"/>
                  </a:lnTo>
                  <a:lnTo>
                    <a:pt x="454" y="425"/>
                  </a:lnTo>
                  <a:lnTo>
                    <a:pt x="425" y="539"/>
                  </a:lnTo>
                  <a:lnTo>
                    <a:pt x="454" y="595"/>
                  </a:lnTo>
                  <a:lnTo>
                    <a:pt x="567" y="652"/>
                  </a:lnTo>
                  <a:lnTo>
                    <a:pt x="624" y="737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95" y="87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26" name="Freeform 259"/>
          <p:cNvSpPr>
            <a:spLocks/>
          </p:cNvSpPr>
          <p:nvPr/>
        </p:nvSpPr>
        <p:spPr bwMode="auto">
          <a:xfrm>
            <a:off x="1581732" y="7657157"/>
            <a:ext cx="2349230" cy="3711534"/>
          </a:xfrm>
          <a:custGeom>
            <a:avLst/>
            <a:gdLst>
              <a:gd name="T0" fmla="*/ 341 w 2835"/>
              <a:gd name="T1" fmla="*/ 4196 h 4479"/>
              <a:gd name="T2" fmla="*/ 284 w 2835"/>
              <a:gd name="T3" fmla="*/ 3969 h 4479"/>
              <a:gd name="T4" fmla="*/ 454 w 2835"/>
              <a:gd name="T5" fmla="*/ 3855 h 4479"/>
              <a:gd name="T6" fmla="*/ 511 w 2835"/>
              <a:gd name="T7" fmla="*/ 3685 h 4479"/>
              <a:gd name="T8" fmla="*/ 511 w 2835"/>
              <a:gd name="T9" fmla="*/ 3572 h 4479"/>
              <a:gd name="T10" fmla="*/ 567 w 2835"/>
              <a:gd name="T11" fmla="*/ 3232 h 4479"/>
              <a:gd name="T12" fmla="*/ 794 w 2835"/>
              <a:gd name="T13" fmla="*/ 3288 h 4479"/>
              <a:gd name="T14" fmla="*/ 908 w 2835"/>
              <a:gd name="T15" fmla="*/ 3175 h 4479"/>
              <a:gd name="T16" fmla="*/ 1078 w 2835"/>
              <a:gd name="T17" fmla="*/ 3118 h 4479"/>
              <a:gd name="T18" fmla="*/ 1191 w 2835"/>
              <a:gd name="T19" fmla="*/ 3118 h 4479"/>
              <a:gd name="T20" fmla="*/ 1361 w 2835"/>
              <a:gd name="T21" fmla="*/ 3062 h 4479"/>
              <a:gd name="T22" fmla="*/ 1418 w 2835"/>
              <a:gd name="T23" fmla="*/ 2721 h 4479"/>
              <a:gd name="T24" fmla="*/ 1701 w 2835"/>
              <a:gd name="T25" fmla="*/ 2608 h 4479"/>
              <a:gd name="T26" fmla="*/ 1758 w 2835"/>
              <a:gd name="T27" fmla="*/ 2438 h 4479"/>
              <a:gd name="T28" fmla="*/ 2042 w 2835"/>
              <a:gd name="T29" fmla="*/ 2381 h 4479"/>
              <a:gd name="T30" fmla="*/ 2098 w 2835"/>
              <a:gd name="T31" fmla="*/ 2268 h 4479"/>
              <a:gd name="T32" fmla="*/ 2268 w 2835"/>
              <a:gd name="T33" fmla="*/ 2211 h 4479"/>
              <a:gd name="T34" fmla="*/ 2382 w 2835"/>
              <a:gd name="T35" fmla="*/ 2098 h 4479"/>
              <a:gd name="T36" fmla="*/ 2495 w 2835"/>
              <a:gd name="T37" fmla="*/ 2041 h 4479"/>
              <a:gd name="T38" fmla="*/ 2552 w 2835"/>
              <a:gd name="T39" fmla="*/ 1927 h 4479"/>
              <a:gd name="T40" fmla="*/ 2665 w 2835"/>
              <a:gd name="T41" fmla="*/ 1871 h 4479"/>
              <a:gd name="T42" fmla="*/ 2722 w 2835"/>
              <a:gd name="T43" fmla="*/ 1644 h 4479"/>
              <a:gd name="T44" fmla="*/ 2779 w 2835"/>
              <a:gd name="T45" fmla="*/ 1474 h 4479"/>
              <a:gd name="T46" fmla="*/ 2779 w 2835"/>
              <a:gd name="T47" fmla="*/ 1247 h 4479"/>
              <a:gd name="T48" fmla="*/ 2722 w 2835"/>
              <a:gd name="T49" fmla="*/ 1077 h 4479"/>
              <a:gd name="T50" fmla="*/ 2325 w 2835"/>
              <a:gd name="T51" fmla="*/ 850 h 4479"/>
              <a:gd name="T52" fmla="*/ 2268 w 2835"/>
              <a:gd name="T53" fmla="*/ 623 h 4479"/>
              <a:gd name="T54" fmla="*/ 2268 w 2835"/>
              <a:gd name="T55" fmla="*/ 510 h 4479"/>
              <a:gd name="T56" fmla="*/ 2212 w 2835"/>
              <a:gd name="T57" fmla="*/ 56 h 4479"/>
              <a:gd name="T58" fmla="*/ 2042 w 2835"/>
              <a:gd name="T59" fmla="*/ 0 h 4479"/>
              <a:gd name="T60" fmla="*/ 1985 w 2835"/>
              <a:gd name="T61" fmla="*/ 567 h 4479"/>
              <a:gd name="T62" fmla="*/ 1928 w 2835"/>
              <a:gd name="T63" fmla="*/ 510 h 4479"/>
              <a:gd name="T64" fmla="*/ 1815 w 2835"/>
              <a:gd name="T65" fmla="*/ 226 h 4479"/>
              <a:gd name="T66" fmla="*/ 1645 w 2835"/>
              <a:gd name="T67" fmla="*/ 397 h 4479"/>
              <a:gd name="T68" fmla="*/ 1531 w 2835"/>
              <a:gd name="T69" fmla="*/ 397 h 4479"/>
              <a:gd name="T70" fmla="*/ 1361 w 2835"/>
              <a:gd name="T71" fmla="*/ 453 h 4479"/>
              <a:gd name="T72" fmla="*/ 1304 w 2835"/>
              <a:gd name="T73" fmla="*/ 567 h 4479"/>
              <a:gd name="T74" fmla="*/ 1191 w 2835"/>
              <a:gd name="T75" fmla="*/ 850 h 4479"/>
              <a:gd name="T76" fmla="*/ 1304 w 2835"/>
              <a:gd name="T77" fmla="*/ 1247 h 4479"/>
              <a:gd name="T78" fmla="*/ 1418 w 2835"/>
              <a:gd name="T79" fmla="*/ 1304 h 4479"/>
              <a:gd name="T80" fmla="*/ 1475 w 2835"/>
              <a:gd name="T81" fmla="*/ 1644 h 4479"/>
              <a:gd name="T82" fmla="*/ 1248 w 2835"/>
              <a:gd name="T83" fmla="*/ 1701 h 4479"/>
              <a:gd name="T84" fmla="*/ 1078 w 2835"/>
              <a:gd name="T85" fmla="*/ 1984 h 4479"/>
              <a:gd name="T86" fmla="*/ 908 w 2835"/>
              <a:gd name="T87" fmla="*/ 2041 h 4479"/>
              <a:gd name="T88" fmla="*/ 794 w 2835"/>
              <a:gd name="T89" fmla="*/ 2211 h 4479"/>
              <a:gd name="T90" fmla="*/ 681 w 2835"/>
              <a:gd name="T91" fmla="*/ 2268 h 4479"/>
              <a:gd name="T92" fmla="*/ 624 w 2835"/>
              <a:gd name="T93" fmla="*/ 2438 h 4479"/>
              <a:gd name="T94" fmla="*/ 397 w 2835"/>
              <a:gd name="T95" fmla="*/ 2608 h 4479"/>
              <a:gd name="T96" fmla="*/ 511 w 2835"/>
              <a:gd name="T97" fmla="*/ 3005 h 4479"/>
              <a:gd name="T98" fmla="*/ 397 w 2835"/>
              <a:gd name="T99" fmla="*/ 3062 h 4479"/>
              <a:gd name="T100" fmla="*/ 454 w 2835"/>
              <a:gd name="T101" fmla="*/ 3345 h 4479"/>
              <a:gd name="T102" fmla="*/ 284 w 2835"/>
              <a:gd name="T103" fmla="*/ 3402 h 4479"/>
              <a:gd name="T104" fmla="*/ 227 w 2835"/>
              <a:gd name="T105" fmla="*/ 3629 h 4479"/>
              <a:gd name="T106" fmla="*/ 114 w 2835"/>
              <a:gd name="T107" fmla="*/ 3742 h 4479"/>
              <a:gd name="T108" fmla="*/ 57 w 2835"/>
              <a:gd name="T109" fmla="*/ 3969 h 4479"/>
              <a:gd name="T110" fmla="*/ 170 w 2835"/>
              <a:gd name="T111" fmla="*/ 4252 h 4479"/>
              <a:gd name="T112" fmla="*/ 227 w 2835"/>
              <a:gd name="T113" fmla="*/ 4479 h 4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835" h="4479">
                <a:moveTo>
                  <a:pt x="284" y="4479"/>
                </a:moveTo>
                <a:lnTo>
                  <a:pt x="284" y="4196"/>
                </a:lnTo>
                <a:lnTo>
                  <a:pt x="341" y="4196"/>
                </a:lnTo>
                <a:lnTo>
                  <a:pt x="341" y="4025"/>
                </a:lnTo>
                <a:lnTo>
                  <a:pt x="284" y="4025"/>
                </a:lnTo>
                <a:lnTo>
                  <a:pt x="284" y="3969"/>
                </a:lnTo>
                <a:lnTo>
                  <a:pt x="341" y="3969"/>
                </a:lnTo>
                <a:lnTo>
                  <a:pt x="341" y="3855"/>
                </a:lnTo>
                <a:lnTo>
                  <a:pt x="454" y="3855"/>
                </a:lnTo>
                <a:lnTo>
                  <a:pt x="454" y="3629"/>
                </a:lnTo>
                <a:lnTo>
                  <a:pt x="511" y="3629"/>
                </a:lnTo>
                <a:lnTo>
                  <a:pt x="511" y="3685"/>
                </a:lnTo>
                <a:lnTo>
                  <a:pt x="567" y="3685"/>
                </a:lnTo>
                <a:lnTo>
                  <a:pt x="567" y="3572"/>
                </a:lnTo>
                <a:lnTo>
                  <a:pt x="511" y="3572"/>
                </a:lnTo>
                <a:lnTo>
                  <a:pt x="511" y="3288"/>
                </a:lnTo>
                <a:lnTo>
                  <a:pt x="567" y="3288"/>
                </a:lnTo>
                <a:lnTo>
                  <a:pt x="567" y="3232"/>
                </a:lnTo>
                <a:lnTo>
                  <a:pt x="624" y="3232"/>
                </a:lnTo>
                <a:lnTo>
                  <a:pt x="624" y="3288"/>
                </a:lnTo>
                <a:lnTo>
                  <a:pt x="794" y="3288"/>
                </a:lnTo>
                <a:lnTo>
                  <a:pt x="794" y="3118"/>
                </a:lnTo>
                <a:lnTo>
                  <a:pt x="908" y="3118"/>
                </a:lnTo>
                <a:lnTo>
                  <a:pt x="908" y="3175"/>
                </a:lnTo>
                <a:lnTo>
                  <a:pt x="1021" y="3175"/>
                </a:lnTo>
                <a:lnTo>
                  <a:pt x="1021" y="3118"/>
                </a:lnTo>
                <a:lnTo>
                  <a:pt x="1078" y="3118"/>
                </a:lnTo>
                <a:lnTo>
                  <a:pt x="1078" y="3062"/>
                </a:lnTo>
                <a:lnTo>
                  <a:pt x="1191" y="3062"/>
                </a:lnTo>
                <a:lnTo>
                  <a:pt x="1191" y="3118"/>
                </a:lnTo>
                <a:lnTo>
                  <a:pt x="1304" y="3118"/>
                </a:lnTo>
                <a:lnTo>
                  <a:pt x="1304" y="3062"/>
                </a:lnTo>
                <a:lnTo>
                  <a:pt x="1361" y="3062"/>
                </a:lnTo>
                <a:lnTo>
                  <a:pt x="1361" y="2835"/>
                </a:lnTo>
                <a:lnTo>
                  <a:pt x="1418" y="2835"/>
                </a:lnTo>
                <a:lnTo>
                  <a:pt x="1418" y="2721"/>
                </a:lnTo>
                <a:lnTo>
                  <a:pt x="1531" y="2721"/>
                </a:lnTo>
                <a:lnTo>
                  <a:pt x="1531" y="2608"/>
                </a:lnTo>
                <a:lnTo>
                  <a:pt x="1701" y="2608"/>
                </a:lnTo>
                <a:lnTo>
                  <a:pt x="1701" y="2495"/>
                </a:lnTo>
                <a:lnTo>
                  <a:pt x="1758" y="2495"/>
                </a:lnTo>
                <a:lnTo>
                  <a:pt x="1758" y="2438"/>
                </a:lnTo>
                <a:lnTo>
                  <a:pt x="1928" y="2438"/>
                </a:lnTo>
                <a:lnTo>
                  <a:pt x="1928" y="2381"/>
                </a:lnTo>
                <a:lnTo>
                  <a:pt x="2042" y="2381"/>
                </a:lnTo>
                <a:lnTo>
                  <a:pt x="2042" y="2324"/>
                </a:lnTo>
                <a:lnTo>
                  <a:pt x="2098" y="2324"/>
                </a:lnTo>
                <a:lnTo>
                  <a:pt x="2098" y="2268"/>
                </a:lnTo>
                <a:lnTo>
                  <a:pt x="2155" y="2268"/>
                </a:lnTo>
                <a:lnTo>
                  <a:pt x="2155" y="2211"/>
                </a:lnTo>
                <a:lnTo>
                  <a:pt x="2268" y="2211"/>
                </a:lnTo>
                <a:lnTo>
                  <a:pt x="2268" y="2154"/>
                </a:lnTo>
                <a:lnTo>
                  <a:pt x="2382" y="2154"/>
                </a:lnTo>
                <a:lnTo>
                  <a:pt x="2382" y="2098"/>
                </a:lnTo>
                <a:lnTo>
                  <a:pt x="2439" y="2098"/>
                </a:lnTo>
                <a:lnTo>
                  <a:pt x="2439" y="2041"/>
                </a:lnTo>
                <a:lnTo>
                  <a:pt x="2495" y="2041"/>
                </a:lnTo>
                <a:lnTo>
                  <a:pt x="2495" y="1984"/>
                </a:lnTo>
                <a:lnTo>
                  <a:pt x="2552" y="1984"/>
                </a:lnTo>
                <a:lnTo>
                  <a:pt x="2552" y="1927"/>
                </a:lnTo>
                <a:lnTo>
                  <a:pt x="2609" y="1927"/>
                </a:lnTo>
                <a:lnTo>
                  <a:pt x="2609" y="1871"/>
                </a:lnTo>
                <a:lnTo>
                  <a:pt x="2665" y="1871"/>
                </a:lnTo>
                <a:lnTo>
                  <a:pt x="2665" y="1757"/>
                </a:lnTo>
                <a:lnTo>
                  <a:pt x="2722" y="1757"/>
                </a:lnTo>
                <a:lnTo>
                  <a:pt x="2722" y="1644"/>
                </a:lnTo>
                <a:lnTo>
                  <a:pt x="2722" y="1587"/>
                </a:lnTo>
                <a:lnTo>
                  <a:pt x="2779" y="1587"/>
                </a:lnTo>
                <a:lnTo>
                  <a:pt x="2779" y="1474"/>
                </a:lnTo>
                <a:lnTo>
                  <a:pt x="2835" y="1474"/>
                </a:lnTo>
                <a:lnTo>
                  <a:pt x="2835" y="1247"/>
                </a:lnTo>
                <a:lnTo>
                  <a:pt x="2779" y="1247"/>
                </a:lnTo>
                <a:lnTo>
                  <a:pt x="2779" y="1190"/>
                </a:lnTo>
                <a:lnTo>
                  <a:pt x="2722" y="1190"/>
                </a:lnTo>
                <a:lnTo>
                  <a:pt x="2722" y="1077"/>
                </a:lnTo>
                <a:lnTo>
                  <a:pt x="2382" y="1077"/>
                </a:lnTo>
                <a:lnTo>
                  <a:pt x="2382" y="850"/>
                </a:lnTo>
                <a:lnTo>
                  <a:pt x="2325" y="850"/>
                </a:lnTo>
                <a:lnTo>
                  <a:pt x="2325" y="737"/>
                </a:lnTo>
                <a:lnTo>
                  <a:pt x="2268" y="737"/>
                </a:lnTo>
                <a:lnTo>
                  <a:pt x="2268" y="623"/>
                </a:lnTo>
                <a:lnTo>
                  <a:pt x="2212" y="623"/>
                </a:lnTo>
                <a:lnTo>
                  <a:pt x="2212" y="507"/>
                </a:lnTo>
                <a:lnTo>
                  <a:pt x="2268" y="510"/>
                </a:lnTo>
                <a:lnTo>
                  <a:pt x="2268" y="340"/>
                </a:lnTo>
                <a:lnTo>
                  <a:pt x="2212" y="340"/>
                </a:lnTo>
                <a:lnTo>
                  <a:pt x="2212" y="56"/>
                </a:lnTo>
                <a:lnTo>
                  <a:pt x="2098" y="56"/>
                </a:lnTo>
                <a:lnTo>
                  <a:pt x="2098" y="0"/>
                </a:lnTo>
                <a:lnTo>
                  <a:pt x="2042" y="0"/>
                </a:lnTo>
                <a:lnTo>
                  <a:pt x="2042" y="226"/>
                </a:lnTo>
                <a:lnTo>
                  <a:pt x="1985" y="226"/>
                </a:lnTo>
                <a:lnTo>
                  <a:pt x="1985" y="567"/>
                </a:lnTo>
                <a:lnTo>
                  <a:pt x="1872" y="567"/>
                </a:lnTo>
                <a:lnTo>
                  <a:pt x="1872" y="510"/>
                </a:lnTo>
                <a:lnTo>
                  <a:pt x="1928" y="510"/>
                </a:lnTo>
                <a:lnTo>
                  <a:pt x="1928" y="453"/>
                </a:lnTo>
                <a:lnTo>
                  <a:pt x="1815" y="453"/>
                </a:lnTo>
                <a:lnTo>
                  <a:pt x="1815" y="226"/>
                </a:lnTo>
                <a:lnTo>
                  <a:pt x="1701" y="226"/>
                </a:lnTo>
                <a:lnTo>
                  <a:pt x="1701" y="397"/>
                </a:lnTo>
                <a:lnTo>
                  <a:pt x="1645" y="397"/>
                </a:lnTo>
                <a:lnTo>
                  <a:pt x="1645" y="510"/>
                </a:lnTo>
                <a:lnTo>
                  <a:pt x="1531" y="510"/>
                </a:lnTo>
                <a:lnTo>
                  <a:pt x="1531" y="397"/>
                </a:lnTo>
                <a:lnTo>
                  <a:pt x="1418" y="397"/>
                </a:lnTo>
                <a:lnTo>
                  <a:pt x="1418" y="453"/>
                </a:lnTo>
                <a:lnTo>
                  <a:pt x="1361" y="453"/>
                </a:lnTo>
                <a:lnTo>
                  <a:pt x="1361" y="510"/>
                </a:lnTo>
                <a:lnTo>
                  <a:pt x="1304" y="510"/>
                </a:lnTo>
                <a:lnTo>
                  <a:pt x="1304" y="567"/>
                </a:lnTo>
                <a:lnTo>
                  <a:pt x="1248" y="567"/>
                </a:lnTo>
                <a:lnTo>
                  <a:pt x="1248" y="850"/>
                </a:lnTo>
                <a:lnTo>
                  <a:pt x="1191" y="850"/>
                </a:lnTo>
                <a:lnTo>
                  <a:pt x="1191" y="1190"/>
                </a:lnTo>
                <a:lnTo>
                  <a:pt x="1304" y="1190"/>
                </a:lnTo>
                <a:lnTo>
                  <a:pt x="1304" y="1247"/>
                </a:lnTo>
                <a:lnTo>
                  <a:pt x="1361" y="1247"/>
                </a:lnTo>
                <a:lnTo>
                  <a:pt x="1361" y="1304"/>
                </a:lnTo>
                <a:lnTo>
                  <a:pt x="1418" y="1304"/>
                </a:lnTo>
                <a:lnTo>
                  <a:pt x="1418" y="1531"/>
                </a:lnTo>
                <a:lnTo>
                  <a:pt x="1475" y="1531"/>
                </a:lnTo>
                <a:lnTo>
                  <a:pt x="1475" y="1644"/>
                </a:lnTo>
                <a:lnTo>
                  <a:pt x="1304" y="1644"/>
                </a:lnTo>
                <a:lnTo>
                  <a:pt x="1304" y="1701"/>
                </a:lnTo>
                <a:lnTo>
                  <a:pt x="1248" y="1701"/>
                </a:lnTo>
                <a:lnTo>
                  <a:pt x="1248" y="1757"/>
                </a:lnTo>
                <a:lnTo>
                  <a:pt x="1078" y="1757"/>
                </a:lnTo>
                <a:lnTo>
                  <a:pt x="1078" y="1984"/>
                </a:lnTo>
                <a:lnTo>
                  <a:pt x="964" y="1984"/>
                </a:lnTo>
                <a:lnTo>
                  <a:pt x="964" y="2041"/>
                </a:lnTo>
                <a:lnTo>
                  <a:pt x="908" y="2041"/>
                </a:lnTo>
                <a:lnTo>
                  <a:pt x="908" y="2098"/>
                </a:lnTo>
                <a:lnTo>
                  <a:pt x="794" y="2098"/>
                </a:lnTo>
                <a:lnTo>
                  <a:pt x="794" y="2211"/>
                </a:lnTo>
                <a:lnTo>
                  <a:pt x="737" y="2211"/>
                </a:lnTo>
                <a:lnTo>
                  <a:pt x="737" y="2268"/>
                </a:lnTo>
                <a:lnTo>
                  <a:pt x="681" y="2268"/>
                </a:lnTo>
                <a:lnTo>
                  <a:pt x="681" y="2381"/>
                </a:lnTo>
                <a:lnTo>
                  <a:pt x="624" y="2381"/>
                </a:lnTo>
                <a:lnTo>
                  <a:pt x="624" y="2438"/>
                </a:lnTo>
                <a:lnTo>
                  <a:pt x="511" y="2438"/>
                </a:lnTo>
                <a:lnTo>
                  <a:pt x="511" y="2608"/>
                </a:lnTo>
                <a:lnTo>
                  <a:pt x="397" y="2608"/>
                </a:lnTo>
                <a:lnTo>
                  <a:pt x="397" y="2948"/>
                </a:lnTo>
                <a:lnTo>
                  <a:pt x="511" y="2948"/>
                </a:lnTo>
                <a:lnTo>
                  <a:pt x="511" y="3005"/>
                </a:lnTo>
                <a:lnTo>
                  <a:pt x="454" y="3005"/>
                </a:lnTo>
                <a:lnTo>
                  <a:pt x="454" y="3062"/>
                </a:lnTo>
                <a:lnTo>
                  <a:pt x="397" y="3062"/>
                </a:lnTo>
                <a:lnTo>
                  <a:pt x="397" y="3232"/>
                </a:lnTo>
                <a:lnTo>
                  <a:pt x="454" y="3232"/>
                </a:lnTo>
                <a:lnTo>
                  <a:pt x="454" y="3345"/>
                </a:lnTo>
                <a:lnTo>
                  <a:pt x="397" y="3345"/>
                </a:lnTo>
                <a:lnTo>
                  <a:pt x="397" y="3402"/>
                </a:lnTo>
                <a:lnTo>
                  <a:pt x="284" y="3402"/>
                </a:lnTo>
                <a:lnTo>
                  <a:pt x="284" y="3572"/>
                </a:lnTo>
                <a:lnTo>
                  <a:pt x="227" y="3572"/>
                </a:lnTo>
                <a:lnTo>
                  <a:pt x="227" y="3629"/>
                </a:lnTo>
                <a:lnTo>
                  <a:pt x="170" y="3629"/>
                </a:lnTo>
                <a:lnTo>
                  <a:pt x="170" y="3742"/>
                </a:lnTo>
                <a:lnTo>
                  <a:pt x="114" y="3742"/>
                </a:lnTo>
                <a:lnTo>
                  <a:pt x="114" y="3855"/>
                </a:lnTo>
                <a:lnTo>
                  <a:pt x="57" y="3855"/>
                </a:lnTo>
                <a:lnTo>
                  <a:pt x="57" y="3969"/>
                </a:lnTo>
                <a:lnTo>
                  <a:pt x="0" y="3969"/>
                </a:lnTo>
                <a:lnTo>
                  <a:pt x="0" y="4252"/>
                </a:lnTo>
                <a:lnTo>
                  <a:pt x="170" y="4252"/>
                </a:lnTo>
                <a:lnTo>
                  <a:pt x="170" y="4366"/>
                </a:lnTo>
                <a:lnTo>
                  <a:pt x="227" y="4366"/>
                </a:lnTo>
                <a:lnTo>
                  <a:pt x="227" y="4479"/>
                </a:lnTo>
                <a:lnTo>
                  <a:pt x="284" y="4479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127" name="Group 285"/>
          <p:cNvGrpSpPr>
            <a:grpSpLocks/>
          </p:cNvGrpSpPr>
          <p:nvPr/>
        </p:nvGrpSpPr>
        <p:grpSpPr bwMode="auto">
          <a:xfrm>
            <a:off x="1018248" y="6294023"/>
            <a:ext cx="3899639" cy="6390568"/>
            <a:chOff x="756" y="176"/>
            <a:chExt cx="4706" cy="7712"/>
          </a:xfrm>
        </p:grpSpPr>
        <p:sp>
          <p:nvSpPr>
            <p:cNvPr id="149" name="Freeform 260"/>
            <p:cNvSpPr>
              <a:spLocks/>
            </p:cNvSpPr>
            <p:nvPr/>
          </p:nvSpPr>
          <p:spPr bwMode="auto">
            <a:xfrm>
              <a:off x="1096" y="3748"/>
              <a:ext cx="1588" cy="3459"/>
            </a:xfrm>
            <a:custGeom>
              <a:avLst/>
              <a:gdLst>
                <a:gd name="T0" fmla="*/ 567 w 1588"/>
                <a:gd name="T1" fmla="*/ 2552 h 3459"/>
                <a:gd name="T2" fmla="*/ 510 w 1588"/>
                <a:gd name="T3" fmla="*/ 2325 h 3459"/>
                <a:gd name="T4" fmla="*/ 397 w 1588"/>
                <a:gd name="T5" fmla="*/ 2042 h 3459"/>
                <a:gd name="T6" fmla="*/ 454 w 1588"/>
                <a:gd name="T7" fmla="*/ 1815 h 3459"/>
                <a:gd name="T8" fmla="*/ 567 w 1588"/>
                <a:gd name="T9" fmla="*/ 1702 h 3459"/>
                <a:gd name="T10" fmla="*/ 624 w 1588"/>
                <a:gd name="T11" fmla="*/ 1475 h 3459"/>
                <a:gd name="T12" fmla="*/ 794 w 1588"/>
                <a:gd name="T13" fmla="*/ 1418 h 3459"/>
                <a:gd name="T14" fmla="*/ 737 w 1588"/>
                <a:gd name="T15" fmla="*/ 1135 h 3459"/>
                <a:gd name="T16" fmla="*/ 851 w 1588"/>
                <a:gd name="T17" fmla="*/ 1078 h 3459"/>
                <a:gd name="T18" fmla="*/ 737 w 1588"/>
                <a:gd name="T19" fmla="*/ 681 h 3459"/>
                <a:gd name="T20" fmla="*/ 964 w 1588"/>
                <a:gd name="T21" fmla="*/ 511 h 3459"/>
                <a:gd name="T22" fmla="*/ 1021 w 1588"/>
                <a:gd name="T23" fmla="*/ 341 h 3459"/>
                <a:gd name="T24" fmla="*/ 1134 w 1588"/>
                <a:gd name="T25" fmla="*/ 284 h 3459"/>
                <a:gd name="T26" fmla="*/ 1191 w 1588"/>
                <a:gd name="T27" fmla="*/ 114 h 3459"/>
                <a:gd name="T28" fmla="*/ 964 w 1588"/>
                <a:gd name="T29" fmla="*/ 57 h 3459"/>
                <a:gd name="T30" fmla="*/ 907 w 1588"/>
                <a:gd name="T31" fmla="*/ 171 h 3459"/>
                <a:gd name="T32" fmla="*/ 624 w 1588"/>
                <a:gd name="T33" fmla="*/ 114 h 3459"/>
                <a:gd name="T34" fmla="*/ 567 w 1588"/>
                <a:gd name="T35" fmla="*/ 0 h 3459"/>
                <a:gd name="T36" fmla="*/ 227 w 1588"/>
                <a:gd name="T37" fmla="*/ 114 h 3459"/>
                <a:gd name="T38" fmla="*/ 170 w 1588"/>
                <a:gd name="T39" fmla="*/ 454 h 3459"/>
                <a:gd name="T40" fmla="*/ 170 w 1588"/>
                <a:gd name="T41" fmla="*/ 681 h 3459"/>
                <a:gd name="T42" fmla="*/ 227 w 1588"/>
                <a:gd name="T43" fmla="*/ 1021 h 3459"/>
                <a:gd name="T44" fmla="*/ 227 w 1588"/>
                <a:gd name="T45" fmla="*/ 1078 h 3459"/>
                <a:gd name="T46" fmla="*/ 170 w 1588"/>
                <a:gd name="T47" fmla="*/ 1531 h 3459"/>
                <a:gd name="T48" fmla="*/ 170 w 1588"/>
                <a:gd name="T49" fmla="*/ 1645 h 3459"/>
                <a:gd name="T50" fmla="*/ 114 w 1588"/>
                <a:gd name="T51" fmla="*/ 1928 h 3459"/>
                <a:gd name="T52" fmla="*/ 57 w 1588"/>
                <a:gd name="T53" fmla="*/ 2098 h 3459"/>
                <a:gd name="T54" fmla="*/ 170 w 1588"/>
                <a:gd name="T55" fmla="*/ 2269 h 3459"/>
                <a:gd name="T56" fmla="*/ 114 w 1588"/>
                <a:gd name="T57" fmla="*/ 2325 h 3459"/>
                <a:gd name="T58" fmla="*/ 227 w 1588"/>
                <a:gd name="T59" fmla="*/ 2495 h 3459"/>
                <a:gd name="T60" fmla="*/ 340 w 1588"/>
                <a:gd name="T61" fmla="*/ 2722 h 3459"/>
                <a:gd name="T62" fmla="*/ 397 w 1588"/>
                <a:gd name="T63" fmla="*/ 3119 h 3459"/>
                <a:gd name="T64" fmla="*/ 397 w 1588"/>
                <a:gd name="T65" fmla="*/ 3289 h 3459"/>
                <a:gd name="T66" fmla="*/ 454 w 1588"/>
                <a:gd name="T67" fmla="*/ 3403 h 3459"/>
                <a:gd name="T68" fmla="*/ 624 w 1588"/>
                <a:gd name="T69" fmla="*/ 3459 h 3459"/>
                <a:gd name="T70" fmla="*/ 681 w 1588"/>
                <a:gd name="T71" fmla="*/ 3346 h 3459"/>
                <a:gd name="T72" fmla="*/ 851 w 1588"/>
                <a:gd name="T73" fmla="*/ 3289 h 3459"/>
                <a:gd name="T74" fmla="*/ 1077 w 1588"/>
                <a:gd name="T75" fmla="*/ 3289 h 3459"/>
                <a:gd name="T76" fmla="*/ 1304 w 1588"/>
                <a:gd name="T77" fmla="*/ 3119 h 3459"/>
                <a:gd name="T78" fmla="*/ 1474 w 1588"/>
                <a:gd name="T79" fmla="*/ 3006 h 3459"/>
                <a:gd name="T80" fmla="*/ 1531 w 1588"/>
                <a:gd name="T81" fmla="*/ 2949 h 3459"/>
                <a:gd name="T82" fmla="*/ 1474 w 1588"/>
                <a:gd name="T83" fmla="*/ 2836 h 3459"/>
                <a:gd name="T84" fmla="*/ 1361 w 1588"/>
                <a:gd name="T85" fmla="*/ 2779 h 3459"/>
                <a:gd name="T86" fmla="*/ 1304 w 1588"/>
                <a:gd name="T87" fmla="*/ 2665 h 3459"/>
                <a:gd name="T88" fmla="*/ 1134 w 1588"/>
                <a:gd name="T89" fmla="*/ 2552 h 3459"/>
                <a:gd name="T90" fmla="*/ 1077 w 1588"/>
                <a:gd name="T91" fmla="*/ 2552 h 3459"/>
                <a:gd name="T92" fmla="*/ 964 w 1588"/>
                <a:gd name="T93" fmla="*/ 2609 h 3459"/>
                <a:gd name="T94" fmla="*/ 907 w 1588"/>
                <a:gd name="T95" fmla="*/ 2439 h 3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88" h="3459">
                  <a:moveTo>
                    <a:pt x="624" y="2439"/>
                  </a:moveTo>
                  <a:lnTo>
                    <a:pt x="624" y="2552"/>
                  </a:lnTo>
                  <a:lnTo>
                    <a:pt x="567" y="2552"/>
                  </a:lnTo>
                  <a:lnTo>
                    <a:pt x="567" y="2439"/>
                  </a:lnTo>
                  <a:lnTo>
                    <a:pt x="510" y="2439"/>
                  </a:lnTo>
                  <a:lnTo>
                    <a:pt x="510" y="2325"/>
                  </a:lnTo>
                  <a:lnTo>
                    <a:pt x="340" y="2325"/>
                  </a:lnTo>
                  <a:lnTo>
                    <a:pt x="340" y="2042"/>
                  </a:lnTo>
                  <a:lnTo>
                    <a:pt x="397" y="2042"/>
                  </a:lnTo>
                  <a:lnTo>
                    <a:pt x="397" y="1928"/>
                  </a:lnTo>
                  <a:lnTo>
                    <a:pt x="454" y="1928"/>
                  </a:lnTo>
                  <a:lnTo>
                    <a:pt x="454" y="1815"/>
                  </a:lnTo>
                  <a:lnTo>
                    <a:pt x="510" y="1815"/>
                  </a:lnTo>
                  <a:lnTo>
                    <a:pt x="510" y="1702"/>
                  </a:lnTo>
                  <a:lnTo>
                    <a:pt x="567" y="1702"/>
                  </a:lnTo>
                  <a:lnTo>
                    <a:pt x="567" y="1645"/>
                  </a:lnTo>
                  <a:lnTo>
                    <a:pt x="624" y="1645"/>
                  </a:lnTo>
                  <a:lnTo>
                    <a:pt x="624" y="1475"/>
                  </a:lnTo>
                  <a:lnTo>
                    <a:pt x="737" y="1475"/>
                  </a:lnTo>
                  <a:lnTo>
                    <a:pt x="737" y="1418"/>
                  </a:lnTo>
                  <a:lnTo>
                    <a:pt x="794" y="1418"/>
                  </a:lnTo>
                  <a:lnTo>
                    <a:pt x="794" y="1305"/>
                  </a:lnTo>
                  <a:lnTo>
                    <a:pt x="737" y="1305"/>
                  </a:lnTo>
                  <a:lnTo>
                    <a:pt x="737" y="1135"/>
                  </a:lnTo>
                  <a:lnTo>
                    <a:pt x="794" y="1135"/>
                  </a:lnTo>
                  <a:lnTo>
                    <a:pt x="794" y="1078"/>
                  </a:lnTo>
                  <a:lnTo>
                    <a:pt x="851" y="1078"/>
                  </a:lnTo>
                  <a:lnTo>
                    <a:pt x="851" y="1021"/>
                  </a:lnTo>
                  <a:lnTo>
                    <a:pt x="737" y="1021"/>
                  </a:lnTo>
                  <a:lnTo>
                    <a:pt x="737" y="681"/>
                  </a:lnTo>
                  <a:lnTo>
                    <a:pt x="851" y="681"/>
                  </a:lnTo>
                  <a:lnTo>
                    <a:pt x="851" y="511"/>
                  </a:lnTo>
                  <a:lnTo>
                    <a:pt x="964" y="511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341"/>
                  </a:lnTo>
                  <a:lnTo>
                    <a:pt x="1077" y="341"/>
                  </a:lnTo>
                  <a:lnTo>
                    <a:pt x="1077" y="284"/>
                  </a:lnTo>
                  <a:lnTo>
                    <a:pt x="1134" y="284"/>
                  </a:lnTo>
                  <a:lnTo>
                    <a:pt x="1134" y="171"/>
                  </a:lnTo>
                  <a:lnTo>
                    <a:pt x="1191" y="171"/>
                  </a:lnTo>
                  <a:lnTo>
                    <a:pt x="1191" y="114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964" y="57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907" y="171"/>
                  </a:lnTo>
                  <a:lnTo>
                    <a:pt x="681" y="171"/>
                  </a:lnTo>
                  <a:lnTo>
                    <a:pt x="681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454"/>
                  </a:lnTo>
                  <a:lnTo>
                    <a:pt x="114" y="454"/>
                  </a:lnTo>
                  <a:lnTo>
                    <a:pt x="114" y="681"/>
                  </a:lnTo>
                  <a:lnTo>
                    <a:pt x="170" y="681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284" y="1021"/>
                  </a:lnTo>
                  <a:lnTo>
                    <a:pt x="284" y="1078"/>
                  </a:lnTo>
                  <a:lnTo>
                    <a:pt x="227" y="1078"/>
                  </a:lnTo>
                  <a:lnTo>
                    <a:pt x="227" y="1418"/>
                  </a:lnTo>
                  <a:lnTo>
                    <a:pt x="170" y="1418"/>
                  </a:lnTo>
                  <a:lnTo>
                    <a:pt x="170" y="1531"/>
                  </a:lnTo>
                  <a:lnTo>
                    <a:pt x="114" y="1531"/>
                  </a:lnTo>
                  <a:lnTo>
                    <a:pt x="114" y="1645"/>
                  </a:lnTo>
                  <a:lnTo>
                    <a:pt x="170" y="1645"/>
                  </a:lnTo>
                  <a:lnTo>
                    <a:pt x="170" y="1758"/>
                  </a:lnTo>
                  <a:lnTo>
                    <a:pt x="114" y="1758"/>
                  </a:lnTo>
                  <a:lnTo>
                    <a:pt x="114" y="1928"/>
                  </a:lnTo>
                  <a:lnTo>
                    <a:pt x="0" y="1928"/>
                  </a:lnTo>
                  <a:lnTo>
                    <a:pt x="0" y="2098"/>
                  </a:lnTo>
                  <a:lnTo>
                    <a:pt x="57" y="2098"/>
                  </a:lnTo>
                  <a:lnTo>
                    <a:pt x="57" y="2212"/>
                  </a:lnTo>
                  <a:lnTo>
                    <a:pt x="170" y="2212"/>
                  </a:lnTo>
                  <a:lnTo>
                    <a:pt x="170" y="2269"/>
                  </a:lnTo>
                  <a:lnTo>
                    <a:pt x="57" y="2269"/>
                  </a:lnTo>
                  <a:lnTo>
                    <a:pt x="57" y="2325"/>
                  </a:lnTo>
                  <a:lnTo>
                    <a:pt x="114" y="2325"/>
                  </a:lnTo>
                  <a:lnTo>
                    <a:pt x="114" y="2439"/>
                  </a:lnTo>
                  <a:lnTo>
                    <a:pt x="227" y="2439"/>
                  </a:lnTo>
                  <a:lnTo>
                    <a:pt x="227" y="2495"/>
                  </a:lnTo>
                  <a:lnTo>
                    <a:pt x="284" y="2495"/>
                  </a:lnTo>
                  <a:lnTo>
                    <a:pt x="284" y="2722"/>
                  </a:lnTo>
                  <a:lnTo>
                    <a:pt x="340" y="2722"/>
                  </a:lnTo>
                  <a:lnTo>
                    <a:pt x="340" y="2779"/>
                  </a:lnTo>
                  <a:lnTo>
                    <a:pt x="397" y="2779"/>
                  </a:lnTo>
                  <a:lnTo>
                    <a:pt x="397" y="3119"/>
                  </a:lnTo>
                  <a:lnTo>
                    <a:pt x="340" y="3119"/>
                  </a:lnTo>
                  <a:lnTo>
                    <a:pt x="340" y="3289"/>
                  </a:lnTo>
                  <a:lnTo>
                    <a:pt x="397" y="3289"/>
                  </a:lnTo>
                  <a:lnTo>
                    <a:pt x="397" y="3346"/>
                  </a:lnTo>
                  <a:lnTo>
                    <a:pt x="454" y="3346"/>
                  </a:lnTo>
                  <a:lnTo>
                    <a:pt x="454" y="3403"/>
                  </a:lnTo>
                  <a:lnTo>
                    <a:pt x="510" y="3403"/>
                  </a:lnTo>
                  <a:lnTo>
                    <a:pt x="510" y="3459"/>
                  </a:lnTo>
                  <a:lnTo>
                    <a:pt x="624" y="3459"/>
                  </a:lnTo>
                  <a:lnTo>
                    <a:pt x="624" y="3403"/>
                  </a:lnTo>
                  <a:lnTo>
                    <a:pt x="681" y="3403"/>
                  </a:lnTo>
                  <a:lnTo>
                    <a:pt x="681" y="3346"/>
                  </a:lnTo>
                  <a:lnTo>
                    <a:pt x="794" y="3346"/>
                  </a:lnTo>
                  <a:lnTo>
                    <a:pt x="794" y="3289"/>
                  </a:lnTo>
                  <a:lnTo>
                    <a:pt x="851" y="3289"/>
                  </a:lnTo>
                  <a:lnTo>
                    <a:pt x="851" y="3403"/>
                  </a:lnTo>
                  <a:lnTo>
                    <a:pt x="1077" y="3403"/>
                  </a:lnTo>
                  <a:lnTo>
                    <a:pt x="1077" y="3289"/>
                  </a:lnTo>
                  <a:lnTo>
                    <a:pt x="1248" y="3289"/>
                  </a:lnTo>
                  <a:lnTo>
                    <a:pt x="1248" y="3119"/>
                  </a:lnTo>
                  <a:lnTo>
                    <a:pt x="1304" y="3119"/>
                  </a:lnTo>
                  <a:lnTo>
                    <a:pt x="1304" y="3062"/>
                  </a:lnTo>
                  <a:lnTo>
                    <a:pt x="1474" y="3062"/>
                  </a:lnTo>
                  <a:lnTo>
                    <a:pt x="1474" y="3006"/>
                  </a:lnTo>
                  <a:lnTo>
                    <a:pt x="1588" y="3006"/>
                  </a:lnTo>
                  <a:lnTo>
                    <a:pt x="1588" y="2949"/>
                  </a:lnTo>
                  <a:lnTo>
                    <a:pt x="1531" y="2949"/>
                  </a:lnTo>
                  <a:lnTo>
                    <a:pt x="1531" y="2892"/>
                  </a:lnTo>
                  <a:lnTo>
                    <a:pt x="1474" y="2892"/>
                  </a:lnTo>
                  <a:lnTo>
                    <a:pt x="1474" y="2836"/>
                  </a:lnTo>
                  <a:lnTo>
                    <a:pt x="1418" y="2836"/>
                  </a:lnTo>
                  <a:lnTo>
                    <a:pt x="1418" y="2779"/>
                  </a:lnTo>
                  <a:lnTo>
                    <a:pt x="1361" y="2779"/>
                  </a:lnTo>
                  <a:lnTo>
                    <a:pt x="1361" y="2722"/>
                  </a:lnTo>
                  <a:lnTo>
                    <a:pt x="1304" y="2722"/>
                  </a:lnTo>
                  <a:lnTo>
                    <a:pt x="1304" y="2665"/>
                  </a:lnTo>
                  <a:lnTo>
                    <a:pt x="1361" y="2665"/>
                  </a:lnTo>
                  <a:lnTo>
                    <a:pt x="1361" y="2552"/>
                  </a:lnTo>
                  <a:lnTo>
                    <a:pt x="1134" y="2552"/>
                  </a:lnTo>
                  <a:lnTo>
                    <a:pt x="1134" y="2495"/>
                  </a:lnTo>
                  <a:lnTo>
                    <a:pt x="1077" y="2495"/>
                  </a:lnTo>
                  <a:lnTo>
                    <a:pt x="1077" y="2552"/>
                  </a:lnTo>
                  <a:lnTo>
                    <a:pt x="1021" y="2552"/>
                  </a:lnTo>
                  <a:lnTo>
                    <a:pt x="1021" y="2609"/>
                  </a:lnTo>
                  <a:lnTo>
                    <a:pt x="964" y="2609"/>
                  </a:lnTo>
                  <a:lnTo>
                    <a:pt x="964" y="2552"/>
                  </a:lnTo>
                  <a:lnTo>
                    <a:pt x="907" y="2552"/>
                  </a:lnTo>
                  <a:lnTo>
                    <a:pt x="907" y="2439"/>
                  </a:lnTo>
                  <a:lnTo>
                    <a:pt x="624" y="243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261"/>
            <p:cNvSpPr>
              <a:spLocks/>
            </p:cNvSpPr>
            <p:nvPr/>
          </p:nvSpPr>
          <p:spPr bwMode="auto">
            <a:xfrm>
              <a:off x="756" y="1594"/>
              <a:ext cx="2325" cy="2325"/>
            </a:xfrm>
            <a:custGeom>
              <a:avLst/>
              <a:gdLst>
                <a:gd name="T0" fmla="*/ 567 w 2325"/>
                <a:gd name="T1" fmla="*/ 2154 h 2325"/>
                <a:gd name="T2" fmla="*/ 907 w 2325"/>
                <a:gd name="T3" fmla="*/ 2211 h 2325"/>
                <a:gd name="T4" fmla="*/ 964 w 2325"/>
                <a:gd name="T5" fmla="*/ 2268 h 2325"/>
                <a:gd name="T6" fmla="*/ 1021 w 2325"/>
                <a:gd name="T7" fmla="*/ 2325 h 2325"/>
                <a:gd name="T8" fmla="*/ 1247 w 2325"/>
                <a:gd name="T9" fmla="*/ 2268 h 2325"/>
                <a:gd name="T10" fmla="*/ 1304 w 2325"/>
                <a:gd name="T11" fmla="*/ 2211 h 2325"/>
                <a:gd name="T12" fmla="*/ 1474 w 2325"/>
                <a:gd name="T13" fmla="*/ 2268 h 2325"/>
                <a:gd name="T14" fmla="*/ 1531 w 2325"/>
                <a:gd name="T15" fmla="*/ 2325 h 2325"/>
                <a:gd name="T16" fmla="*/ 1588 w 2325"/>
                <a:gd name="T17" fmla="*/ 2268 h 2325"/>
                <a:gd name="T18" fmla="*/ 1644 w 2325"/>
                <a:gd name="T19" fmla="*/ 2211 h 2325"/>
                <a:gd name="T20" fmla="*/ 1758 w 2325"/>
                <a:gd name="T21" fmla="*/ 1984 h 2325"/>
                <a:gd name="T22" fmla="*/ 1928 w 2325"/>
                <a:gd name="T23" fmla="*/ 1928 h 2325"/>
                <a:gd name="T24" fmla="*/ 1984 w 2325"/>
                <a:gd name="T25" fmla="*/ 1871 h 2325"/>
                <a:gd name="T26" fmla="*/ 2155 w 2325"/>
                <a:gd name="T27" fmla="*/ 1758 h 2325"/>
                <a:gd name="T28" fmla="*/ 2098 w 2325"/>
                <a:gd name="T29" fmla="*/ 1531 h 2325"/>
                <a:gd name="T30" fmla="*/ 2041 w 2325"/>
                <a:gd name="T31" fmla="*/ 1474 h 2325"/>
                <a:gd name="T32" fmla="*/ 1984 w 2325"/>
                <a:gd name="T33" fmla="*/ 1417 h 2325"/>
                <a:gd name="T34" fmla="*/ 1871 w 2325"/>
                <a:gd name="T35" fmla="*/ 1077 h 2325"/>
                <a:gd name="T36" fmla="*/ 1928 w 2325"/>
                <a:gd name="T37" fmla="*/ 794 h 2325"/>
                <a:gd name="T38" fmla="*/ 1984 w 2325"/>
                <a:gd name="T39" fmla="*/ 737 h 2325"/>
                <a:gd name="T40" fmla="*/ 2041 w 2325"/>
                <a:gd name="T41" fmla="*/ 680 h 2325"/>
                <a:gd name="T42" fmla="*/ 2098 w 2325"/>
                <a:gd name="T43" fmla="*/ 624 h 2325"/>
                <a:gd name="T44" fmla="*/ 2211 w 2325"/>
                <a:gd name="T45" fmla="*/ 737 h 2325"/>
                <a:gd name="T46" fmla="*/ 2325 w 2325"/>
                <a:gd name="T47" fmla="*/ 624 h 2325"/>
                <a:gd name="T48" fmla="*/ 2268 w 2325"/>
                <a:gd name="T49" fmla="*/ 397 h 2325"/>
                <a:gd name="T50" fmla="*/ 2325 w 2325"/>
                <a:gd name="T51" fmla="*/ 57 h 2325"/>
                <a:gd name="T52" fmla="*/ 2268 w 2325"/>
                <a:gd name="T53" fmla="*/ 0 h 2325"/>
                <a:gd name="T54" fmla="*/ 2098 w 2325"/>
                <a:gd name="T55" fmla="*/ 113 h 2325"/>
                <a:gd name="T56" fmla="*/ 2041 w 2325"/>
                <a:gd name="T57" fmla="*/ 57 h 2325"/>
                <a:gd name="T58" fmla="*/ 1814 w 2325"/>
                <a:gd name="T59" fmla="*/ 170 h 2325"/>
                <a:gd name="T60" fmla="*/ 1758 w 2325"/>
                <a:gd name="T61" fmla="*/ 227 h 2325"/>
                <a:gd name="T62" fmla="*/ 1701 w 2325"/>
                <a:gd name="T63" fmla="*/ 397 h 2325"/>
                <a:gd name="T64" fmla="*/ 1531 w 2325"/>
                <a:gd name="T65" fmla="*/ 453 h 2325"/>
                <a:gd name="T66" fmla="*/ 1474 w 2325"/>
                <a:gd name="T67" fmla="*/ 340 h 2325"/>
                <a:gd name="T68" fmla="*/ 1361 w 2325"/>
                <a:gd name="T69" fmla="*/ 283 h 2325"/>
                <a:gd name="T70" fmla="*/ 1304 w 2325"/>
                <a:gd name="T71" fmla="*/ 170 h 2325"/>
                <a:gd name="T72" fmla="*/ 1191 w 2325"/>
                <a:gd name="T73" fmla="*/ 283 h 2325"/>
                <a:gd name="T74" fmla="*/ 1134 w 2325"/>
                <a:gd name="T75" fmla="*/ 397 h 2325"/>
                <a:gd name="T76" fmla="*/ 1077 w 2325"/>
                <a:gd name="T77" fmla="*/ 510 h 2325"/>
                <a:gd name="T78" fmla="*/ 1021 w 2325"/>
                <a:gd name="T79" fmla="*/ 737 h 2325"/>
                <a:gd name="T80" fmla="*/ 964 w 2325"/>
                <a:gd name="T81" fmla="*/ 794 h 2325"/>
                <a:gd name="T82" fmla="*/ 1021 w 2325"/>
                <a:gd name="T83" fmla="*/ 907 h 2325"/>
                <a:gd name="T84" fmla="*/ 907 w 2325"/>
                <a:gd name="T85" fmla="*/ 964 h 2325"/>
                <a:gd name="T86" fmla="*/ 850 w 2325"/>
                <a:gd name="T87" fmla="*/ 1020 h 2325"/>
                <a:gd name="T88" fmla="*/ 794 w 2325"/>
                <a:gd name="T89" fmla="*/ 1134 h 2325"/>
                <a:gd name="T90" fmla="*/ 624 w 2325"/>
                <a:gd name="T91" fmla="*/ 1191 h 2325"/>
                <a:gd name="T92" fmla="*/ 340 w 2325"/>
                <a:gd name="T93" fmla="*/ 1077 h 2325"/>
                <a:gd name="T94" fmla="*/ 283 w 2325"/>
                <a:gd name="T95" fmla="*/ 1134 h 2325"/>
                <a:gd name="T96" fmla="*/ 170 w 2325"/>
                <a:gd name="T97" fmla="*/ 1304 h 2325"/>
                <a:gd name="T98" fmla="*/ 113 w 2325"/>
                <a:gd name="T99" fmla="*/ 1361 h 2325"/>
                <a:gd name="T100" fmla="*/ 57 w 2325"/>
                <a:gd name="T101" fmla="*/ 1417 h 2325"/>
                <a:gd name="T102" fmla="*/ 0 w 2325"/>
                <a:gd name="T103" fmla="*/ 1474 h 2325"/>
                <a:gd name="T104" fmla="*/ 57 w 2325"/>
                <a:gd name="T105" fmla="*/ 1644 h 2325"/>
                <a:gd name="T106" fmla="*/ 113 w 2325"/>
                <a:gd name="T107" fmla="*/ 1701 h 2325"/>
                <a:gd name="T108" fmla="*/ 170 w 2325"/>
                <a:gd name="T109" fmla="*/ 1758 h 2325"/>
                <a:gd name="T110" fmla="*/ 227 w 2325"/>
                <a:gd name="T111" fmla="*/ 1814 h 2325"/>
                <a:gd name="T112" fmla="*/ 283 w 2325"/>
                <a:gd name="T113" fmla="*/ 1871 h 2325"/>
                <a:gd name="T114" fmla="*/ 340 w 2325"/>
                <a:gd name="T115" fmla="*/ 1928 h 2325"/>
                <a:gd name="T116" fmla="*/ 397 w 2325"/>
                <a:gd name="T117" fmla="*/ 2041 h 2325"/>
                <a:gd name="T118" fmla="*/ 567 w 2325"/>
                <a:gd name="T119" fmla="*/ 2211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325" h="2325">
                  <a:moveTo>
                    <a:pt x="567" y="2211"/>
                  </a:moveTo>
                  <a:lnTo>
                    <a:pt x="567" y="2154"/>
                  </a:lnTo>
                  <a:lnTo>
                    <a:pt x="907" y="2154"/>
                  </a:lnTo>
                  <a:lnTo>
                    <a:pt x="907" y="2211"/>
                  </a:lnTo>
                  <a:lnTo>
                    <a:pt x="964" y="2211"/>
                  </a:lnTo>
                  <a:lnTo>
                    <a:pt x="964" y="2268"/>
                  </a:lnTo>
                  <a:lnTo>
                    <a:pt x="1021" y="2268"/>
                  </a:lnTo>
                  <a:lnTo>
                    <a:pt x="1021" y="2325"/>
                  </a:lnTo>
                  <a:lnTo>
                    <a:pt x="1247" y="2325"/>
                  </a:lnTo>
                  <a:lnTo>
                    <a:pt x="1247" y="2268"/>
                  </a:lnTo>
                  <a:lnTo>
                    <a:pt x="1304" y="2268"/>
                  </a:lnTo>
                  <a:lnTo>
                    <a:pt x="1304" y="2211"/>
                  </a:lnTo>
                  <a:lnTo>
                    <a:pt x="1474" y="2211"/>
                  </a:lnTo>
                  <a:lnTo>
                    <a:pt x="1474" y="2268"/>
                  </a:lnTo>
                  <a:lnTo>
                    <a:pt x="1531" y="2268"/>
                  </a:lnTo>
                  <a:lnTo>
                    <a:pt x="1531" y="2325"/>
                  </a:lnTo>
                  <a:lnTo>
                    <a:pt x="1588" y="2325"/>
                  </a:lnTo>
                  <a:lnTo>
                    <a:pt x="1588" y="2268"/>
                  </a:lnTo>
                  <a:lnTo>
                    <a:pt x="1644" y="2268"/>
                  </a:lnTo>
                  <a:lnTo>
                    <a:pt x="1644" y="2211"/>
                  </a:lnTo>
                  <a:lnTo>
                    <a:pt x="1758" y="2211"/>
                  </a:lnTo>
                  <a:lnTo>
                    <a:pt x="1758" y="1984"/>
                  </a:lnTo>
                  <a:lnTo>
                    <a:pt x="1928" y="1984"/>
                  </a:lnTo>
                  <a:lnTo>
                    <a:pt x="1928" y="1928"/>
                  </a:lnTo>
                  <a:lnTo>
                    <a:pt x="1984" y="1928"/>
                  </a:lnTo>
                  <a:lnTo>
                    <a:pt x="1984" y="1871"/>
                  </a:lnTo>
                  <a:lnTo>
                    <a:pt x="2155" y="1871"/>
                  </a:lnTo>
                  <a:lnTo>
                    <a:pt x="2155" y="1758"/>
                  </a:lnTo>
                  <a:lnTo>
                    <a:pt x="2098" y="1758"/>
                  </a:lnTo>
                  <a:lnTo>
                    <a:pt x="2098" y="1531"/>
                  </a:lnTo>
                  <a:lnTo>
                    <a:pt x="2041" y="1531"/>
                  </a:lnTo>
                  <a:lnTo>
                    <a:pt x="2041" y="1474"/>
                  </a:lnTo>
                  <a:lnTo>
                    <a:pt x="1984" y="1474"/>
                  </a:lnTo>
                  <a:lnTo>
                    <a:pt x="1984" y="1417"/>
                  </a:lnTo>
                  <a:lnTo>
                    <a:pt x="1871" y="1417"/>
                  </a:lnTo>
                  <a:lnTo>
                    <a:pt x="1871" y="1077"/>
                  </a:lnTo>
                  <a:lnTo>
                    <a:pt x="1928" y="1077"/>
                  </a:lnTo>
                  <a:lnTo>
                    <a:pt x="1928" y="794"/>
                  </a:lnTo>
                  <a:lnTo>
                    <a:pt x="1984" y="794"/>
                  </a:lnTo>
                  <a:lnTo>
                    <a:pt x="1984" y="737"/>
                  </a:lnTo>
                  <a:lnTo>
                    <a:pt x="2041" y="737"/>
                  </a:lnTo>
                  <a:lnTo>
                    <a:pt x="2041" y="680"/>
                  </a:lnTo>
                  <a:lnTo>
                    <a:pt x="2098" y="680"/>
                  </a:lnTo>
                  <a:lnTo>
                    <a:pt x="2098" y="624"/>
                  </a:lnTo>
                  <a:lnTo>
                    <a:pt x="2211" y="624"/>
                  </a:lnTo>
                  <a:lnTo>
                    <a:pt x="2211" y="737"/>
                  </a:lnTo>
                  <a:lnTo>
                    <a:pt x="2325" y="737"/>
                  </a:lnTo>
                  <a:lnTo>
                    <a:pt x="2325" y="624"/>
                  </a:lnTo>
                  <a:lnTo>
                    <a:pt x="2268" y="624"/>
                  </a:lnTo>
                  <a:lnTo>
                    <a:pt x="2268" y="397"/>
                  </a:lnTo>
                  <a:lnTo>
                    <a:pt x="2325" y="397"/>
                  </a:lnTo>
                  <a:lnTo>
                    <a:pt x="2325" y="57"/>
                  </a:lnTo>
                  <a:lnTo>
                    <a:pt x="2268" y="57"/>
                  </a:lnTo>
                  <a:lnTo>
                    <a:pt x="2268" y="0"/>
                  </a:lnTo>
                  <a:lnTo>
                    <a:pt x="2098" y="0"/>
                  </a:lnTo>
                  <a:lnTo>
                    <a:pt x="2098" y="113"/>
                  </a:lnTo>
                  <a:lnTo>
                    <a:pt x="2041" y="113"/>
                  </a:lnTo>
                  <a:lnTo>
                    <a:pt x="2041" y="57"/>
                  </a:lnTo>
                  <a:lnTo>
                    <a:pt x="1814" y="57"/>
                  </a:lnTo>
                  <a:lnTo>
                    <a:pt x="1814" y="170"/>
                  </a:lnTo>
                  <a:lnTo>
                    <a:pt x="1758" y="170"/>
                  </a:lnTo>
                  <a:lnTo>
                    <a:pt x="1758" y="227"/>
                  </a:lnTo>
                  <a:lnTo>
                    <a:pt x="1701" y="227"/>
                  </a:lnTo>
                  <a:lnTo>
                    <a:pt x="1701" y="397"/>
                  </a:lnTo>
                  <a:lnTo>
                    <a:pt x="1531" y="397"/>
                  </a:lnTo>
                  <a:lnTo>
                    <a:pt x="1531" y="453"/>
                  </a:lnTo>
                  <a:lnTo>
                    <a:pt x="1474" y="453"/>
                  </a:lnTo>
                  <a:lnTo>
                    <a:pt x="1474" y="340"/>
                  </a:lnTo>
                  <a:lnTo>
                    <a:pt x="1361" y="340"/>
                  </a:lnTo>
                  <a:lnTo>
                    <a:pt x="1361" y="283"/>
                  </a:lnTo>
                  <a:lnTo>
                    <a:pt x="1304" y="283"/>
                  </a:lnTo>
                  <a:lnTo>
                    <a:pt x="1304" y="170"/>
                  </a:lnTo>
                  <a:lnTo>
                    <a:pt x="1191" y="170"/>
                  </a:lnTo>
                  <a:lnTo>
                    <a:pt x="1191" y="283"/>
                  </a:lnTo>
                  <a:lnTo>
                    <a:pt x="1134" y="283"/>
                  </a:lnTo>
                  <a:lnTo>
                    <a:pt x="1134" y="397"/>
                  </a:lnTo>
                  <a:lnTo>
                    <a:pt x="1077" y="397"/>
                  </a:lnTo>
                  <a:lnTo>
                    <a:pt x="1077" y="510"/>
                  </a:lnTo>
                  <a:lnTo>
                    <a:pt x="1021" y="510"/>
                  </a:lnTo>
                  <a:lnTo>
                    <a:pt x="1021" y="737"/>
                  </a:lnTo>
                  <a:lnTo>
                    <a:pt x="964" y="737"/>
                  </a:lnTo>
                  <a:lnTo>
                    <a:pt x="964" y="794"/>
                  </a:lnTo>
                  <a:lnTo>
                    <a:pt x="1021" y="794"/>
                  </a:lnTo>
                  <a:lnTo>
                    <a:pt x="1021" y="907"/>
                  </a:lnTo>
                  <a:lnTo>
                    <a:pt x="907" y="907"/>
                  </a:lnTo>
                  <a:lnTo>
                    <a:pt x="907" y="964"/>
                  </a:lnTo>
                  <a:lnTo>
                    <a:pt x="907" y="1020"/>
                  </a:lnTo>
                  <a:lnTo>
                    <a:pt x="850" y="1020"/>
                  </a:lnTo>
                  <a:lnTo>
                    <a:pt x="850" y="1134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624" y="1191"/>
                  </a:lnTo>
                  <a:lnTo>
                    <a:pt x="624" y="1077"/>
                  </a:lnTo>
                  <a:lnTo>
                    <a:pt x="340" y="1077"/>
                  </a:lnTo>
                  <a:lnTo>
                    <a:pt x="340" y="1134"/>
                  </a:lnTo>
                  <a:lnTo>
                    <a:pt x="283" y="1134"/>
                  </a:lnTo>
                  <a:lnTo>
                    <a:pt x="283" y="1304"/>
                  </a:lnTo>
                  <a:lnTo>
                    <a:pt x="170" y="1304"/>
                  </a:lnTo>
                  <a:lnTo>
                    <a:pt x="170" y="1361"/>
                  </a:lnTo>
                  <a:lnTo>
                    <a:pt x="113" y="1361"/>
                  </a:lnTo>
                  <a:lnTo>
                    <a:pt x="113" y="1417"/>
                  </a:lnTo>
                  <a:lnTo>
                    <a:pt x="57" y="1417"/>
                  </a:lnTo>
                  <a:lnTo>
                    <a:pt x="57" y="1474"/>
                  </a:lnTo>
                  <a:lnTo>
                    <a:pt x="0" y="1474"/>
                  </a:lnTo>
                  <a:lnTo>
                    <a:pt x="0" y="1644"/>
                  </a:lnTo>
                  <a:lnTo>
                    <a:pt x="57" y="1644"/>
                  </a:lnTo>
                  <a:lnTo>
                    <a:pt x="57" y="1701"/>
                  </a:lnTo>
                  <a:lnTo>
                    <a:pt x="113" y="1701"/>
                  </a:lnTo>
                  <a:lnTo>
                    <a:pt x="113" y="1758"/>
                  </a:lnTo>
                  <a:lnTo>
                    <a:pt x="170" y="1758"/>
                  </a:lnTo>
                  <a:lnTo>
                    <a:pt x="170" y="1814"/>
                  </a:lnTo>
                  <a:lnTo>
                    <a:pt x="227" y="1814"/>
                  </a:lnTo>
                  <a:lnTo>
                    <a:pt x="227" y="1871"/>
                  </a:lnTo>
                  <a:lnTo>
                    <a:pt x="283" y="1871"/>
                  </a:lnTo>
                  <a:lnTo>
                    <a:pt x="283" y="1928"/>
                  </a:lnTo>
                  <a:lnTo>
                    <a:pt x="340" y="1928"/>
                  </a:lnTo>
                  <a:lnTo>
                    <a:pt x="340" y="2041"/>
                  </a:lnTo>
                  <a:lnTo>
                    <a:pt x="397" y="2041"/>
                  </a:lnTo>
                  <a:lnTo>
                    <a:pt x="397" y="2211"/>
                  </a:lnTo>
                  <a:lnTo>
                    <a:pt x="567" y="22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Freeform 263"/>
            <p:cNvSpPr>
              <a:spLocks/>
            </p:cNvSpPr>
            <p:nvPr/>
          </p:nvSpPr>
          <p:spPr bwMode="auto">
            <a:xfrm>
              <a:off x="3024" y="176"/>
              <a:ext cx="1814" cy="3062"/>
            </a:xfrm>
            <a:custGeom>
              <a:avLst/>
              <a:gdLst>
                <a:gd name="T0" fmla="*/ 113 w 1814"/>
                <a:gd name="T1" fmla="*/ 1191 h 3062"/>
                <a:gd name="T2" fmla="*/ 57 w 1814"/>
                <a:gd name="T3" fmla="*/ 1815 h 3062"/>
                <a:gd name="T4" fmla="*/ 0 w 1814"/>
                <a:gd name="T5" fmla="*/ 2042 h 3062"/>
                <a:gd name="T6" fmla="*/ 113 w 1814"/>
                <a:gd name="T7" fmla="*/ 1871 h 3062"/>
                <a:gd name="T8" fmla="*/ 227 w 1814"/>
                <a:gd name="T9" fmla="*/ 2098 h 3062"/>
                <a:gd name="T10" fmla="*/ 340 w 1814"/>
                <a:gd name="T11" fmla="*/ 2155 h 3062"/>
                <a:gd name="T12" fmla="*/ 284 w 1814"/>
                <a:gd name="T13" fmla="*/ 2212 h 3062"/>
                <a:gd name="T14" fmla="*/ 397 w 1814"/>
                <a:gd name="T15" fmla="*/ 1871 h 3062"/>
                <a:gd name="T16" fmla="*/ 454 w 1814"/>
                <a:gd name="T17" fmla="*/ 1645 h 3062"/>
                <a:gd name="T18" fmla="*/ 510 w 1814"/>
                <a:gd name="T19" fmla="*/ 1701 h 3062"/>
                <a:gd name="T20" fmla="*/ 624 w 1814"/>
                <a:gd name="T21" fmla="*/ 1985 h 3062"/>
                <a:gd name="T22" fmla="*/ 680 w 1814"/>
                <a:gd name="T23" fmla="*/ 2155 h 3062"/>
                <a:gd name="T24" fmla="*/ 624 w 1814"/>
                <a:gd name="T25" fmla="*/ 2268 h 3062"/>
                <a:gd name="T26" fmla="*/ 680 w 1814"/>
                <a:gd name="T27" fmla="*/ 2382 h 3062"/>
                <a:gd name="T28" fmla="*/ 737 w 1814"/>
                <a:gd name="T29" fmla="*/ 2495 h 3062"/>
                <a:gd name="T30" fmla="*/ 794 w 1814"/>
                <a:gd name="T31" fmla="*/ 2722 h 3062"/>
                <a:gd name="T32" fmla="*/ 1134 w 1814"/>
                <a:gd name="T33" fmla="*/ 2835 h 3062"/>
                <a:gd name="T34" fmla="*/ 1191 w 1814"/>
                <a:gd name="T35" fmla="*/ 2892 h 3062"/>
                <a:gd name="T36" fmla="*/ 1247 w 1814"/>
                <a:gd name="T37" fmla="*/ 3005 h 3062"/>
                <a:gd name="T38" fmla="*/ 1474 w 1814"/>
                <a:gd name="T39" fmla="*/ 3062 h 3062"/>
                <a:gd name="T40" fmla="*/ 1588 w 1814"/>
                <a:gd name="T41" fmla="*/ 2892 h 3062"/>
                <a:gd name="T42" fmla="*/ 1644 w 1814"/>
                <a:gd name="T43" fmla="*/ 2552 h 3062"/>
                <a:gd name="T44" fmla="*/ 1814 w 1814"/>
                <a:gd name="T45" fmla="*/ 2212 h 3062"/>
                <a:gd name="T46" fmla="*/ 1758 w 1814"/>
                <a:gd name="T47" fmla="*/ 2155 h 3062"/>
                <a:gd name="T48" fmla="*/ 1701 w 1814"/>
                <a:gd name="T49" fmla="*/ 2042 h 3062"/>
                <a:gd name="T50" fmla="*/ 1644 w 1814"/>
                <a:gd name="T51" fmla="*/ 1871 h 3062"/>
                <a:gd name="T52" fmla="*/ 1701 w 1814"/>
                <a:gd name="T53" fmla="*/ 1645 h 3062"/>
                <a:gd name="T54" fmla="*/ 1701 w 1814"/>
                <a:gd name="T55" fmla="*/ 1304 h 3062"/>
                <a:gd name="T56" fmla="*/ 1588 w 1814"/>
                <a:gd name="T57" fmla="*/ 1361 h 3062"/>
                <a:gd name="T58" fmla="*/ 1531 w 1814"/>
                <a:gd name="T59" fmla="*/ 1134 h 3062"/>
                <a:gd name="T60" fmla="*/ 1588 w 1814"/>
                <a:gd name="T61" fmla="*/ 964 h 3062"/>
                <a:gd name="T62" fmla="*/ 1531 w 1814"/>
                <a:gd name="T63" fmla="*/ 851 h 3062"/>
                <a:gd name="T64" fmla="*/ 1588 w 1814"/>
                <a:gd name="T65" fmla="*/ 737 h 3062"/>
                <a:gd name="T66" fmla="*/ 1531 w 1814"/>
                <a:gd name="T67" fmla="*/ 681 h 3062"/>
                <a:gd name="T68" fmla="*/ 1418 w 1814"/>
                <a:gd name="T69" fmla="*/ 737 h 3062"/>
                <a:gd name="T70" fmla="*/ 1304 w 1814"/>
                <a:gd name="T71" fmla="*/ 454 h 3062"/>
                <a:gd name="T72" fmla="*/ 1247 w 1814"/>
                <a:gd name="T73" fmla="*/ 341 h 3062"/>
                <a:gd name="T74" fmla="*/ 1191 w 1814"/>
                <a:gd name="T75" fmla="*/ 284 h 3062"/>
                <a:gd name="T76" fmla="*/ 1077 w 1814"/>
                <a:gd name="T77" fmla="*/ 227 h 3062"/>
                <a:gd name="T78" fmla="*/ 964 w 1814"/>
                <a:gd name="T79" fmla="*/ 170 h 3062"/>
                <a:gd name="T80" fmla="*/ 737 w 1814"/>
                <a:gd name="T81" fmla="*/ 114 h 3062"/>
                <a:gd name="T82" fmla="*/ 680 w 1814"/>
                <a:gd name="T83" fmla="*/ 0 h 3062"/>
                <a:gd name="T84" fmla="*/ 510 w 1814"/>
                <a:gd name="T85" fmla="*/ 57 h 3062"/>
                <a:gd name="T86" fmla="*/ 340 w 1814"/>
                <a:gd name="T87" fmla="*/ 170 h 3062"/>
                <a:gd name="T88" fmla="*/ 284 w 1814"/>
                <a:gd name="T89" fmla="*/ 341 h 3062"/>
                <a:gd name="T90" fmla="*/ 397 w 1814"/>
                <a:gd name="T91" fmla="*/ 511 h 3062"/>
                <a:gd name="T92" fmla="*/ 454 w 1814"/>
                <a:gd name="T93" fmla="*/ 737 h 3062"/>
                <a:gd name="T94" fmla="*/ 510 w 1814"/>
                <a:gd name="T95" fmla="*/ 851 h 3062"/>
                <a:gd name="T96" fmla="*/ 567 w 1814"/>
                <a:gd name="T97" fmla="*/ 964 h 3062"/>
                <a:gd name="T98" fmla="*/ 510 w 1814"/>
                <a:gd name="T99" fmla="*/ 1191 h 3062"/>
                <a:gd name="T100" fmla="*/ 454 w 1814"/>
                <a:gd name="T101" fmla="*/ 1134 h 3062"/>
                <a:gd name="T102" fmla="*/ 284 w 1814"/>
                <a:gd name="T103" fmla="*/ 1078 h 3062"/>
                <a:gd name="T104" fmla="*/ 227 w 1814"/>
                <a:gd name="T105" fmla="*/ 1021 h 3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14" h="3062">
                  <a:moveTo>
                    <a:pt x="113" y="1021"/>
                  </a:moveTo>
                  <a:lnTo>
                    <a:pt x="113" y="1191"/>
                  </a:lnTo>
                  <a:lnTo>
                    <a:pt x="57" y="1191"/>
                  </a:lnTo>
                  <a:lnTo>
                    <a:pt x="57" y="1815"/>
                  </a:lnTo>
                  <a:lnTo>
                    <a:pt x="0" y="1815"/>
                  </a:lnTo>
                  <a:lnTo>
                    <a:pt x="0" y="2042"/>
                  </a:lnTo>
                  <a:lnTo>
                    <a:pt x="113" y="2042"/>
                  </a:lnTo>
                  <a:lnTo>
                    <a:pt x="113" y="1871"/>
                  </a:lnTo>
                  <a:lnTo>
                    <a:pt x="227" y="1871"/>
                  </a:lnTo>
                  <a:lnTo>
                    <a:pt x="227" y="2098"/>
                  </a:lnTo>
                  <a:lnTo>
                    <a:pt x="340" y="2098"/>
                  </a:lnTo>
                  <a:lnTo>
                    <a:pt x="340" y="2155"/>
                  </a:lnTo>
                  <a:lnTo>
                    <a:pt x="284" y="2155"/>
                  </a:lnTo>
                  <a:lnTo>
                    <a:pt x="284" y="2212"/>
                  </a:lnTo>
                  <a:lnTo>
                    <a:pt x="397" y="2212"/>
                  </a:lnTo>
                  <a:lnTo>
                    <a:pt x="397" y="1871"/>
                  </a:lnTo>
                  <a:lnTo>
                    <a:pt x="454" y="1871"/>
                  </a:lnTo>
                  <a:lnTo>
                    <a:pt x="454" y="1645"/>
                  </a:lnTo>
                  <a:lnTo>
                    <a:pt x="510" y="1645"/>
                  </a:lnTo>
                  <a:lnTo>
                    <a:pt x="510" y="1701"/>
                  </a:lnTo>
                  <a:lnTo>
                    <a:pt x="624" y="1701"/>
                  </a:lnTo>
                  <a:lnTo>
                    <a:pt x="624" y="1985"/>
                  </a:lnTo>
                  <a:lnTo>
                    <a:pt x="680" y="1985"/>
                  </a:lnTo>
                  <a:lnTo>
                    <a:pt x="680" y="2155"/>
                  </a:lnTo>
                  <a:lnTo>
                    <a:pt x="624" y="2155"/>
                  </a:lnTo>
                  <a:lnTo>
                    <a:pt x="624" y="2268"/>
                  </a:lnTo>
                  <a:lnTo>
                    <a:pt x="680" y="2268"/>
                  </a:lnTo>
                  <a:lnTo>
                    <a:pt x="680" y="2382"/>
                  </a:lnTo>
                  <a:lnTo>
                    <a:pt x="737" y="2382"/>
                  </a:lnTo>
                  <a:lnTo>
                    <a:pt x="737" y="2495"/>
                  </a:lnTo>
                  <a:lnTo>
                    <a:pt x="794" y="2495"/>
                  </a:lnTo>
                  <a:lnTo>
                    <a:pt x="794" y="2722"/>
                  </a:lnTo>
                  <a:lnTo>
                    <a:pt x="1134" y="2722"/>
                  </a:lnTo>
                  <a:lnTo>
                    <a:pt x="1134" y="2835"/>
                  </a:lnTo>
                  <a:lnTo>
                    <a:pt x="1191" y="2835"/>
                  </a:lnTo>
                  <a:lnTo>
                    <a:pt x="1191" y="2892"/>
                  </a:lnTo>
                  <a:lnTo>
                    <a:pt x="1247" y="2892"/>
                  </a:lnTo>
                  <a:lnTo>
                    <a:pt x="1247" y="3005"/>
                  </a:lnTo>
                  <a:lnTo>
                    <a:pt x="1474" y="3005"/>
                  </a:lnTo>
                  <a:lnTo>
                    <a:pt x="1474" y="3062"/>
                  </a:lnTo>
                  <a:lnTo>
                    <a:pt x="1588" y="3062"/>
                  </a:lnTo>
                  <a:lnTo>
                    <a:pt x="1588" y="2892"/>
                  </a:lnTo>
                  <a:lnTo>
                    <a:pt x="1644" y="2892"/>
                  </a:lnTo>
                  <a:lnTo>
                    <a:pt x="1644" y="2552"/>
                  </a:lnTo>
                  <a:lnTo>
                    <a:pt x="1814" y="2552"/>
                  </a:lnTo>
                  <a:lnTo>
                    <a:pt x="1814" y="2212"/>
                  </a:lnTo>
                  <a:lnTo>
                    <a:pt x="1758" y="2212"/>
                  </a:lnTo>
                  <a:lnTo>
                    <a:pt x="1758" y="2155"/>
                  </a:lnTo>
                  <a:lnTo>
                    <a:pt x="1701" y="2155"/>
                  </a:lnTo>
                  <a:lnTo>
                    <a:pt x="1701" y="2042"/>
                  </a:lnTo>
                  <a:lnTo>
                    <a:pt x="1644" y="2042"/>
                  </a:lnTo>
                  <a:lnTo>
                    <a:pt x="1644" y="1871"/>
                  </a:lnTo>
                  <a:lnTo>
                    <a:pt x="1701" y="1871"/>
                  </a:lnTo>
                  <a:lnTo>
                    <a:pt x="1701" y="1645"/>
                  </a:lnTo>
                  <a:lnTo>
                    <a:pt x="1701" y="1418"/>
                  </a:lnTo>
                  <a:lnTo>
                    <a:pt x="1701" y="1304"/>
                  </a:lnTo>
                  <a:lnTo>
                    <a:pt x="1588" y="1304"/>
                  </a:lnTo>
                  <a:lnTo>
                    <a:pt x="1588" y="1361"/>
                  </a:lnTo>
                  <a:lnTo>
                    <a:pt x="1531" y="1361"/>
                  </a:lnTo>
                  <a:lnTo>
                    <a:pt x="1531" y="1134"/>
                  </a:lnTo>
                  <a:lnTo>
                    <a:pt x="1588" y="1134"/>
                  </a:lnTo>
                  <a:lnTo>
                    <a:pt x="1588" y="964"/>
                  </a:lnTo>
                  <a:lnTo>
                    <a:pt x="1531" y="964"/>
                  </a:lnTo>
                  <a:lnTo>
                    <a:pt x="1531" y="851"/>
                  </a:lnTo>
                  <a:lnTo>
                    <a:pt x="1588" y="851"/>
                  </a:lnTo>
                  <a:lnTo>
                    <a:pt x="1588" y="737"/>
                  </a:lnTo>
                  <a:lnTo>
                    <a:pt x="1531" y="737"/>
                  </a:lnTo>
                  <a:lnTo>
                    <a:pt x="1531" y="681"/>
                  </a:lnTo>
                  <a:lnTo>
                    <a:pt x="1418" y="681"/>
                  </a:lnTo>
                  <a:lnTo>
                    <a:pt x="1418" y="737"/>
                  </a:lnTo>
                  <a:lnTo>
                    <a:pt x="1304" y="737"/>
                  </a:lnTo>
                  <a:lnTo>
                    <a:pt x="1304" y="454"/>
                  </a:lnTo>
                  <a:lnTo>
                    <a:pt x="1247" y="454"/>
                  </a:lnTo>
                  <a:lnTo>
                    <a:pt x="1247" y="341"/>
                  </a:lnTo>
                  <a:lnTo>
                    <a:pt x="1191" y="341"/>
                  </a:lnTo>
                  <a:lnTo>
                    <a:pt x="1191" y="284"/>
                  </a:lnTo>
                  <a:lnTo>
                    <a:pt x="1077" y="284"/>
                  </a:lnTo>
                  <a:lnTo>
                    <a:pt x="1077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737" y="170"/>
                  </a:lnTo>
                  <a:lnTo>
                    <a:pt x="737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284" y="170"/>
                  </a:lnTo>
                  <a:lnTo>
                    <a:pt x="284" y="341"/>
                  </a:lnTo>
                  <a:lnTo>
                    <a:pt x="397" y="341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737"/>
                  </a:lnTo>
                  <a:lnTo>
                    <a:pt x="510" y="737"/>
                  </a:lnTo>
                  <a:lnTo>
                    <a:pt x="510" y="851"/>
                  </a:lnTo>
                  <a:lnTo>
                    <a:pt x="567" y="851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1191"/>
                  </a:lnTo>
                  <a:lnTo>
                    <a:pt x="454" y="1191"/>
                  </a:lnTo>
                  <a:lnTo>
                    <a:pt x="454" y="1134"/>
                  </a:lnTo>
                  <a:lnTo>
                    <a:pt x="284" y="1134"/>
                  </a:lnTo>
                  <a:lnTo>
                    <a:pt x="284" y="1078"/>
                  </a:lnTo>
                  <a:lnTo>
                    <a:pt x="227" y="1078"/>
                  </a:lnTo>
                  <a:lnTo>
                    <a:pt x="227" y="1021"/>
                  </a:lnTo>
                  <a:lnTo>
                    <a:pt x="113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2" name="Freeform 264"/>
            <p:cNvSpPr>
              <a:spLocks/>
            </p:cNvSpPr>
            <p:nvPr/>
          </p:nvSpPr>
          <p:spPr bwMode="auto">
            <a:xfrm>
              <a:off x="4101" y="1424"/>
              <a:ext cx="1304" cy="2381"/>
            </a:xfrm>
            <a:custGeom>
              <a:avLst/>
              <a:gdLst>
                <a:gd name="T0" fmla="*/ 227 w 1304"/>
                <a:gd name="T1" fmla="*/ 2211 h 2381"/>
                <a:gd name="T2" fmla="*/ 341 w 1304"/>
                <a:gd name="T3" fmla="*/ 2154 h 2381"/>
                <a:gd name="T4" fmla="*/ 397 w 1304"/>
                <a:gd name="T5" fmla="*/ 2211 h 2381"/>
                <a:gd name="T6" fmla="*/ 454 w 1304"/>
                <a:gd name="T7" fmla="*/ 2268 h 2381"/>
                <a:gd name="T8" fmla="*/ 511 w 1304"/>
                <a:gd name="T9" fmla="*/ 2324 h 2381"/>
                <a:gd name="T10" fmla="*/ 567 w 1304"/>
                <a:gd name="T11" fmla="*/ 2211 h 2381"/>
                <a:gd name="T12" fmla="*/ 681 w 1304"/>
                <a:gd name="T13" fmla="*/ 2324 h 2381"/>
                <a:gd name="T14" fmla="*/ 794 w 1304"/>
                <a:gd name="T15" fmla="*/ 2381 h 2381"/>
                <a:gd name="T16" fmla="*/ 964 w 1304"/>
                <a:gd name="T17" fmla="*/ 2324 h 2381"/>
                <a:gd name="T18" fmla="*/ 1021 w 1304"/>
                <a:gd name="T19" fmla="*/ 2211 h 2381"/>
                <a:gd name="T20" fmla="*/ 1078 w 1304"/>
                <a:gd name="T21" fmla="*/ 2154 h 2381"/>
                <a:gd name="T22" fmla="*/ 1134 w 1304"/>
                <a:gd name="T23" fmla="*/ 1928 h 2381"/>
                <a:gd name="T24" fmla="*/ 1078 w 1304"/>
                <a:gd name="T25" fmla="*/ 1757 h 2381"/>
                <a:gd name="T26" fmla="*/ 1134 w 1304"/>
                <a:gd name="T27" fmla="*/ 1701 h 2381"/>
                <a:gd name="T28" fmla="*/ 1248 w 1304"/>
                <a:gd name="T29" fmla="*/ 1587 h 2381"/>
                <a:gd name="T30" fmla="*/ 1304 w 1304"/>
                <a:gd name="T31" fmla="*/ 1531 h 2381"/>
                <a:gd name="T32" fmla="*/ 1191 w 1304"/>
                <a:gd name="T33" fmla="*/ 1361 h 2381"/>
                <a:gd name="T34" fmla="*/ 1134 w 1304"/>
                <a:gd name="T35" fmla="*/ 1247 h 2381"/>
                <a:gd name="T36" fmla="*/ 1191 w 1304"/>
                <a:gd name="T37" fmla="*/ 1020 h 2381"/>
                <a:gd name="T38" fmla="*/ 1021 w 1304"/>
                <a:gd name="T39" fmla="*/ 737 h 2381"/>
                <a:gd name="T40" fmla="*/ 964 w 1304"/>
                <a:gd name="T41" fmla="*/ 623 h 2381"/>
                <a:gd name="T42" fmla="*/ 964 w 1304"/>
                <a:gd name="T43" fmla="*/ 453 h 2381"/>
                <a:gd name="T44" fmla="*/ 1021 w 1304"/>
                <a:gd name="T45" fmla="*/ 227 h 2381"/>
                <a:gd name="T46" fmla="*/ 908 w 1304"/>
                <a:gd name="T47" fmla="*/ 113 h 2381"/>
                <a:gd name="T48" fmla="*/ 851 w 1304"/>
                <a:gd name="T49" fmla="*/ 0 h 2381"/>
                <a:gd name="T50" fmla="*/ 737 w 1304"/>
                <a:gd name="T51" fmla="*/ 170 h 2381"/>
                <a:gd name="T52" fmla="*/ 624 w 1304"/>
                <a:gd name="T53" fmla="*/ 623 h 2381"/>
                <a:gd name="T54" fmla="*/ 567 w 1304"/>
                <a:gd name="T55" fmla="*/ 794 h 2381"/>
                <a:gd name="T56" fmla="*/ 624 w 1304"/>
                <a:gd name="T57" fmla="*/ 907 h 2381"/>
                <a:gd name="T58" fmla="*/ 681 w 1304"/>
                <a:gd name="T59" fmla="*/ 964 h 2381"/>
                <a:gd name="T60" fmla="*/ 737 w 1304"/>
                <a:gd name="T61" fmla="*/ 1304 h 2381"/>
                <a:gd name="T62" fmla="*/ 567 w 1304"/>
                <a:gd name="T63" fmla="*/ 1644 h 2381"/>
                <a:gd name="T64" fmla="*/ 511 w 1304"/>
                <a:gd name="T65" fmla="*/ 1814 h 2381"/>
                <a:gd name="T66" fmla="*/ 397 w 1304"/>
                <a:gd name="T67" fmla="*/ 1757 h 2381"/>
                <a:gd name="T68" fmla="*/ 170 w 1304"/>
                <a:gd name="T69" fmla="*/ 1871 h 2381"/>
                <a:gd name="T70" fmla="*/ 114 w 1304"/>
                <a:gd name="T71" fmla="*/ 1984 h 2381"/>
                <a:gd name="T72" fmla="*/ 57 w 1304"/>
                <a:gd name="T73" fmla="*/ 2154 h 2381"/>
                <a:gd name="T74" fmla="*/ 0 w 1304"/>
                <a:gd name="T75" fmla="*/ 2211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04" h="2381">
                  <a:moveTo>
                    <a:pt x="0" y="2211"/>
                  </a:moveTo>
                  <a:lnTo>
                    <a:pt x="227" y="2211"/>
                  </a:lnTo>
                  <a:lnTo>
                    <a:pt x="227" y="2154"/>
                  </a:lnTo>
                  <a:lnTo>
                    <a:pt x="341" y="2154"/>
                  </a:lnTo>
                  <a:lnTo>
                    <a:pt x="341" y="2211"/>
                  </a:lnTo>
                  <a:lnTo>
                    <a:pt x="397" y="2211"/>
                  </a:lnTo>
                  <a:lnTo>
                    <a:pt x="397" y="2268"/>
                  </a:lnTo>
                  <a:lnTo>
                    <a:pt x="454" y="2268"/>
                  </a:lnTo>
                  <a:lnTo>
                    <a:pt x="454" y="2324"/>
                  </a:lnTo>
                  <a:lnTo>
                    <a:pt x="511" y="2324"/>
                  </a:lnTo>
                  <a:lnTo>
                    <a:pt x="511" y="2211"/>
                  </a:lnTo>
                  <a:lnTo>
                    <a:pt x="567" y="2211"/>
                  </a:lnTo>
                  <a:lnTo>
                    <a:pt x="567" y="2324"/>
                  </a:lnTo>
                  <a:lnTo>
                    <a:pt x="681" y="2324"/>
                  </a:lnTo>
                  <a:lnTo>
                    <a:pt x="681" y="2381"/>
                  </a:lnTo>
                  <a:lnTo>
                    <a:pt x="794" y="2381"/>
                  </a:lnTo>
                  <a:lnTo>
                    <a:pt x="794" y="2324"/>
                  </a:lnTo>
                  <a:lnTo>
                    <a:pt x="964" y="2324"/>
                  </a:lnTo>
                  <a:lnTo>
                    <a:pt x="964" y="2211"/>
                  </a:lnTo>
                  <a:lnTo>
                    <a:pt x="1021" y="2211"/>
                  </a:lnTo>
                  <a:lnTo>
                    <a:pt x="1021" y="2154"/>
                  </a:lnTo>
                  <a:lnTo>
                    <a:pt x="1078" y="2154"/>
                  </a:lnTo>
                  <a:lnTo>
                    <a:pt x="1078" y="1928"/>
                  </a:lnTo>
                  <a:lnTo>
                    <a:pt x="1134" y="1928"/>
                  </a:lnTo>
                  <a:lnTo>
                    <a:pt x="1134" y="1757"/>
                  </a:lnTo>
                  <a:lnTo>
                    <a:pt x="1078" y="1757"/>
                  </a:lnTo>
                  <a:lnTo>
                    <a:pt x="1078" y="1701"/>
                  </a:lnTo>
                  <a:lnTo>
                    <a:pt x="1134" y="1701"/>
                  </a:lnTo>
                  <a:lnTo>
                    <a:pt x="1134" y="1587"/>
                  </a:lnTo>
                  <a:lnTo>
                    <a:pt x="1248" y="1587"/>
                  </a:lnTo>
                  <a:lnTo>
                    <a:pt x="1248" y="1531"/>
                  </a:lnTo>
                  <a:lnTo>
                    <a:pt x="1304" y="1531"/>
                  </a:lnTo>
                  <a:lnTo>
                    <a:pt x="1304" y="1361"/>
                  </a:lnTo>
                  <a:lnTo>
                    <a:pt x="1191" y="1361"/>
                  </a:lnTo>
                  <a:lnTo>
                    <a:pt x="1191" y="1247"/>
                  </a:lnTo>
                  <a:lnTo>
                    <a:pt x="1134" y="1247"/>
                  </a:lnTo>
                  <a:lnTo>
                    <a:pt x="1134" y="1020"/>
                  </a:lnTo>
                  <a:lnTo>
                    <a:pt x="1191" y="1020"/>
                  </a:lnTo>
                  <a:lnTo>
                    <a:pt x="1191" y="737"/>
                  </a:lnTo>
                  <a:lnTo>
                    <a:pt x="1021" y="737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1021" y="453"/>
                  </a:lnTo>
                  <a:lnTo>
                    <a:pt x="1021" y="227"/>
                  </a:lnTo>
                  <a:lnTo>
                    <a:pt x="908" y="227"/>
                  </a:lnTo>
                  <a:lnTo>
                    <a:pt x="908" y="113"/>
                  </a:lnTo>
                  <a:lnTo>
                    <a:pt x="851" y="113"/>
                  </a:lnTo>
                  <a:lnTo>
                    <a:pt x="851" y="0"/>
                  </a:lnTo>
                  <a:lnTo>
                    <a:pt x="737" y="0"/>
                  </a:lnTo>
                  <a:lnTo>
                    <a:pt x="737" y="170"/>
                  </a:lnTo>
                  <a:lnTo>
                    <a:pt x="624" y="170"/>
                  </a:lnTo>
                  <a:lnTo>
                    <a:pt x="624" y="623"/>
                  </a:lnTo>
                  <a:lnTo>
                    <a:pt x="567" y="623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907"/>
                  </a:lnTo>
                  <a:lnTo>
                    <a:pt x="681" y="907"/>
                  </a:lnTo>
                  <a:lnTo>
                    <a:pt x="681" y="964"/>
                  </a:lnTo>
                  <a:lnTo>
                    <a:pt x="737" y="964"/>
                  </a:lnTo>
                  <a:lnTo>
                    <a:pt x="737" y="1304"/>
                  </a:lnTo>
                  <a:lnTo>
                    <a:pt x="567" y="1304"/>
                  </a:lnTo>
                  <a:lnTo>
                    <a:pt x="567" y="1644"/>
                  </a:lnTo>
                  <a:lnTo>
                    <a:pt x="511" y="1644"/>
                  </a:lnTo>
                  <a:lnTo>
                    <a:pt x="511" y="1814"/>
                  </a:lnTo>
                  <a:lnTo>
                    <a:pt x="397" y="1814"/>
                  </a:lnTo>
                  <a:lnTo>
                    <a:pt x="397" y="1757"/>
                  </a:lnTo>
                  <a:lnTo>
                    <a:pt x="170" y="1757"/>
                  </a:lnTo>
                  <a:lnTo>
                    <a:pt x="170" y="1871"/>
                  </a:lnTo>
                  <a:lnTo>
                    <a:pt x="114" y="1871"/>
                  </a:lnTo>
                  <a:lnTo>
                    <a:pt x="114" y="1984"/>
                  </a:lnTo>
                  <a:lnTo>
                    <a:pt x="57" y="1984"/>
                  </a:lnTo>
                  <a:lnTo>
                    <a:pt x="57" y="2154"/>
                  </a:lnTo>
                  <a:lnTo>
                    <a:pt x="0" y="2154"/>
                  </a:lnTo>
                  <a:lnTo>
                    <a:pt x="0" y="22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Freeform 265"/>
            <p:cNvSpPr>
              <a:spLocks/>
            </p:cNvSpPr>
            <p:nvPr/>
          </p:nvSpPr>
          <p:spPr bwMode="auto">
            <a:xfrm>
              <a:off x="3194" y="3578"/>
              <a:ext cx="1588" cy="964"/>
            </a:xfrm>
            <a:custGeom>
              <a:avLst/>
              <a:gdLst>
                <a:gd name="T0" fmla="*/ 0 w 1588"/>
                <a:gd name="T1" fmla="*/ 738 h 964"/>
                <a:gd name="T2" fmla="*/ 0 w 1588"/>
                <a:gd name="T3" fmla="*/ 681 h 964"/>
                <a:gd name="T4" fmla="*/ 170 w 1588"/>
                <a:gd name="T5" fmla="*/ 681 h 964"/>
                <a:gd name="T6" fmla="*/ 170 w 1588"/>
                <a:gd name="T7" fmla="*/ 624 h 964"/>
                <a:gd name="T8" fmla="*/ 284 w 1588"/>
                <a:gd name="T9" fmla="*/ 624 h 964"/>
                <a:gd name="T10" fmla="*/ 284 w 1588"/>
                <a:gd name="T11" fmla="*/ 567 h 964"/>
                <a:gd name="T12" fmla="*/ 340 w 1588"/>
                <a:gd name="T13" fmla="*/ 567 h 964"/>
                <a:gd name="T14" fmla="*/ 340 w 1588"/>
                <a:gd name="T15" fmla="*/ 511 h 964"/>
                <a:gd name="T16" fmla="*/ 397 w 1588"/>
                <a:gd name="T17" fmla="*/ 511 h 964"/>
                <a:gd name="T18" fmla="*/ 397 w 1588"/>
                <a:gd name="T19" fmla="*/ 454 h 964"/>
                <a:gd name="T20" fmla="*/ 510 w 1588"/>
                <a:gd name="T21" fmla="*/ 454 h 964"/>
                <a:gd name="T22" fmla="*/ 510 w 1588"/>
                <a:gd name="T23" fmla="*/ 397 h 964"/>
                <a:gd name="T24" fmla="*/ 624 w 1588"/>
                <a:gd name="T25" fmla="*/ 397 h 964"/>
                <a:gd name="T26" fmla="*/ 624 w 1588"/>
                <a:gd name="T27" fmla="*/ 341 h 964"/>
                <a:gd name="T28" fmla="*/ 681 w 1588"/>
                <a:gd name="T29" fmla="*/ 341 h 964"/>
                <a:gd name="T30" fmla="*/ 681 w 1588"/>
                <a:gd name="T31" fmla="*/ 284 h 964"/>
                <a:gd name="T32" fmla="*/ 737 w 1588"/>
                <a:gd name="T33" fmla="*/ 284 h 964"/>
                <a:gd name="T34" fmla="*/ 737 w 1588"/>
                <a:gd name="T35" fmla="*/ 227 h 964"/>
                <a:gd name="T36" fmla="*/ 794 w 1588"/>
                <a:gd name="T37" fmla="*/ 227 h 964"/>
                <a:gd name="T38" fmla="*/ 794 w 1588"/>
                <a:gd name="T39" fmla="*/ 170 h 964"/>
                <a:gd name="T40" fmla="*/ 851 w 1588"/>
                <a:gd name="T41" fmla="*/ 170 h 964"/>
                <a:gd name="T42" fmla="*/ 851 w 1588"/>
                <a:gd name="T43" fmla="*/ 114 h 964"/>
                <a:gd name="T44" fmla="*/ 907 w 1588"/>
                <a:gd name="T45" fmla="*/ 114 h 964"/>
                <a:gd name="T46" fmla="*/ 907 w 1588"/>
                <a:gd name="T47" fmla="*/ 57 h 964"/>
                <a:gd name="T48" fmla="*/ 1134 w 1588"/>
                <a:gd name="T49" fmla="*/ 57 h 964"/>
                <a:gd name="T50" fmla="*/ 1134 w 1588"/>
                <a:gd name="T51" fmla="*/ 0 h 964"/>
                <a:gd name="T52" fmla="*/ 1248 w 1588"/>
                <a:gd name="T53" fmla="*/ 0 h 964"/>
                <a:gd name="T54" fmla="*/ 1248 w 1588"/>
                <a:gd name="T55" fmla="*/ 57 h 964"/>
                <a:gd name="T56" fmla="*/ 1304 w 1588"/>
                <a:gd name="T57" fmla="*/ 57 h 964"/>
                <a:gd name="T58" fmla="*/ 1304 w 1588"/>
                <a:gd name="T59" fmla="*/ 114 h 964"/>
                <a:gd name="T60" fmla="*/ 1361 w 1588"/>
                <a:gd name="T61" fmla="*/ 114 h 964"/>
                <a:gd name="T62" fmla="*/ 1361 w 1588"/>
                <a:gd name="T63" fmla="*/ 170 h 964"/>
                <a:gd name="T64" fmla="*/ 1418 w 1588"/>
                <a:gd name="T65" fmla="*/ 170 h 964"/>
                <a:gd name="T66" fmla="*/ 1418 w 1588"/>
                <a:gd name="T67" fmla="*/ 57 h 964"/>
                <a:gd name="T68" fmla="*/ 1474 w 1588"/>
                <a:gd name="T69" fmla="*/ 57 h 964"/>
                <a:gd name="T70" fmla="*/ 1474 w 1588"/>
                <a:gd name="T71" fmla="*/ 170 h 964"/>
                <a:gd name="T72" fmla="*/ 1588 w 1588"/>
                <a:gd name="T73" fmla="*/ 170 h 964"/>
                <a:gd name="T74" fmla="*/ 1588 w 1588"/>
                <a:gd name="T75" fmla="*/ 284 h 964"/>
                <a:gd name="T76" fmla="*/ 1474 w 1588"/>
                <a:gd name="T77" fmla="*/ 284 h 964"/>
                <a:gd name="T78" fmla="*/ 1474 w 1588"/>
                <a:gd name="T79" fmla="*/ 341 h 964"/>
                <a:gd name="T80" fmla="*/ 1248 w 1588"/>
                <a:gd name="T81" fmla="*/ 341 h 964"/>
                <a:gd name="T82" fmla="*/ 1248 w 1588"/>
                <a:gd name="T83" fmla="*/ 454 h 964"/>
                <a:gd name="T84" fmla="*/ 1134 w 1588"/>
                <a:gd name="T85" fmla="*/ 454 h 964"/>
                <a:gd name="T86" fmla="*/ 1134 w 1588"/>
                <a:gd name="T87" fmla="*/ 511 h 964"/>
                <a:gd name="T88" fmla="*/ 1077 w 1588"/>
                <a:gd name="T89" fmla="*/ 511 h 964"/>
                <a:gd name="T90" fmla="*/ 1077 w 1588"/>
                <a:gd name="T91" fmla="*/ 624 h 964"/>
                <a:gd name="T92" fmla="*/ 907 w 1588"/>
                <a:gd name="T93" fmla="*/ 624 h 964"/>
                <a:gd name="T94" fmla="*/ 907 w 1588"/>
                <a:gd name="T95" fmla="*/ 738 h 964"/>
                <a:gd name="T96" fmla="*/ 681 w 1588"/>
                <a:gd name="T97" fmla="*/ 738 h 964"/>
                <a:gd name="T98" fmla="*/ 681 w 1588"/>
                <a:gd name="T99" fmla="*/ 851 h 964"/>
                <a:gd name="T100" fmla="*/ 624 w 1588"/>
                <a:gd name="T101" fmla="*/ 851 h 964"/>
                <a:gd name="T102" fmla="*/ 624 w 1588"/>
                <a:gd name="T103" fmla="*/ 908 h 964"/>
                <a:gd name="T104" fmla="*/ 510 w 1588"/>
                <a:gd name="T105" fmla="*/ 908 h 964"/>
                <a:gd name="T106" fmla="*/ 510 w 1588"/>
                <a:gd name="T107" fmla="*/ 964 h 964"/>
                <a:gd name="T108" fmla="*/ 454 w 1588"/>
                <a:gd name="T109" fmla="*/ 964 h 964"/>
                <a:gd name="T110" fmla="*/ 454 w 1588"/>
                <a:gd name="T111" fmla="*/ 908 h 964"/>
                <a:gd name="T112" fmla="*/ 340 w 1588"/>
                <a:gd name="T113" fmla="*/ 908 h 964"/>
                <a:gd name="T114" fmla="*/ 340 w 1588"/>
                <a:gd name="T115" fmla="*/ 794 h 964"/>
                <a:gd name="T116" fmla="*/ 114 w 1588"/>
                <a:gd name="T117" fmla="*/ 794 h 964"/>
                <a:gd name="T118" fmla="*/ 114 w 1588"/>
                <a:gd name="T119" fmla="*/ 738 h 964"/>
                <a:gd name="T120" fmla="*/ 0 w 1588"/>
                <a:gd name="T121" fmla="*/ 73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8" h="964">
                  <a:moveTo>
                    <a:pt x="0" y="738"/>
                  </a:moveTo>
                  <a:lnTo>
                    <a:pt x="0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624" y="397"/>
                  </a:lnTo>
                  <a:lnTo>
                    <a:pt x="624" y="341"/>
                  </a:lnTo>
                  <a:lnTo>
                    <a:pt x="681" y="341"/>
                  </a:lnTo>
                  <a:lnTo>
                    <a:pt x="681" y="284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114"/>
                  </a:lnTo>
                  <a:lnTo>
                    <a:pt x="907" y="114"/>
                  </a:lnTo>
                  <a:lnTo>
                    <a:pt x="907" y="57"/>
                  </a:lnTo>
                  <a:lnTo>
                    <a:pt x="1134" y="57"/>
                  </a:lnTo>
                  <a:lnTo>
                    <a:pt x="1134" y="0"/>
                  </a:lnTo>
                  <a:lnTo>
                    <a:pt x="1248" y="0"/>
                  </a:lnTo>
                  <a:lnTo>
                    <a:pt x="1248" y="57"/>
                  </a:lnTo>
                  <a:lnTo>
                    <a:pt x="1304" y="57"/>
                  </a:lnTo>
                  <a:lnTo>
                    <a:pt x="1304" y="114"/>
                  </a:lnTo>
                  <a:lnTo>
                    <a:pt x="1361" y="114"/>
                  </a:lnTo>
                  <a:lnTo>
                    <a:pt x="1361" y="170"/>
                  </a:lnTo>
                  <a:lnTo>
                    <a:pt x="1418" y="170"/>
                  </a:lnTo>
                  <a:lnTo>
                    <a:pt x="1418" y="57"/>
                  </a:lnTo>
                  <a:lnTo>
                    <a:pt x="1474" y="57"/>
                  </a:lnTo>
                  <a:lnTo>
                    <a:pt x="1474" y="170"/>
                  </a:lnTo>
                  <a:lnTo>
                    <a:pt x="1588" y="170"/>
                  </a:lnTo>
                  <a:lnTo>
                    <a:pt x="1588" y="284"/>
                  </a:lnTo>
                  <a:lnTo>
                    <a:pt x="1474" y="284"/>
                  </a:lnTo>
                  <a:lnTo>
                    <a:pt x="1474" y="341"/>
                  </a:lnTo>
                  <a:lnTo>
                    <a:pt x="1248" y="341"/>
                  </a:lnTo>
                  <a:lnTo>
                    <a:pt x="1248" y="454"/>
                  </a:lnTo>
                  <a:lnTo>
                    <a:pt x="1134" y="454"/>
                  </a:lnTo>
                  <a:lnTo>
                    <a:pt x="1134" y="511"/>
                  </a:lnTo>
                  <a:lnTo>
                    <a:pt x="1077" y="511"/>
                  </a:lnTo>
                  <a:lnTo>
                    <a:pt x="1077" y="624"/>
                  </a:lnTo>
                  <a:lnTo>
                    <a:pt x="907" y="624"/>
                  </a:lnTo>
                  <a:lnTo>
                    <a:pt x="907" y="738"/>
                  </a:lnTo>
                  <a:lnTo>
                    <a:pt x="681" y="738"/>
                  </a:lnTo>
                  <a:lnTo>
                    <a:pt x="681" y="851"/>
                  </a:lnTo>
                  <a:lnTo>
                    <a:pt x="624" y="851"/>
                  </a:lnTo>
                  <a:lnTo>
                    <a:pt x="624" y="908"/>
                  </a:lnTo>
                  <a:lnTo>
                    <a:pt x="510" y="908"/>
                  </a:lnTo>
                  <a:lnTo>
                    <a:pt x="510" y="964"/>
                  </a:lnTo>
                  <a:lnTo>
                    <a:pt x="454" y="964"/>
                  </a:lnTo>
                  <a:lnTo>
                    <a:pt x="454" y="908"/>
                  </a:lnTo>
                  <a:lnTo>
                    <a:pt x="340" y="908"/>
                  </a:lnTo>
                  <a:lnTo>
                    <a:pt x="340" y="794"/>
                  </a:lnTo>
                  <a:lnTo>
                    <a:pt x="114" y="794"/>
                  </a:lnTo>
                  <a:lnTo>
                    <a:pt x="114" y="738"/>
                  </a:lnTo>
                  <a:lnTo>
                    <a:pt x="0" y="73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Freeform 266"/>
            <p:cNvSpPr>
              <a:spLocks/>
            </p:cNvSpPr>
            <p:nvPr/>
          </p:nvSpPr>
          <p:spPr bwMode="auto">
            <a:xfrm>
              <a:off x="3081" y="4316"/>
              <a:ext cx="2381" cy="1701"/>
            </a:xfrm>
            <a:custGeom>
              <a:avLst/>
              <a:gdLst>
                <a:gd name="T0" fmla="*/ 1928 w 2381"/>
                <a:gd name="T1" fmla="*/ 170 h 1701"/>
                <a:gd name="T2" fmla="*/ 1871 w 2381"/>
                <a:gd name="T3" fmla="*/ 226 h 1701"/>
                <a:gd name="T4" fmla="*/ 1928 w 2381"/>
                <a:gd name="T5" fmla="*/ 396 h 1701"/>
                <a:gd name="T6" fmla="*/ 1928 w 2381"/>
                <a:gd name="T7" fmla="*/ 510 h 1701"/>
                <a:gd name="T8" fmla="*/ 1984 w 2381"/>
                <a:gd name="T9" fmla="*/ 567 h 1701"/>
                <a:gd name="T10" fmla="*/ 1871 w 2381"/>
                <a:gd name="T11" fmla="*/ 623 h 1701"/>
                <a:gd name="T12" fmla="*/ 1814 w 2381"/>
                <a:gd name="T13" fmla="*/ 680 h 1701"/>
                <a:gd name="T14" fmla="*/ 1644 w 2381"/>
                <a:gd name="T15" fmla="*/ 623 h 1701"/>
                <a:gd name="T16" fmla="*/ 1474 w 2381"/>
                <a:gd name="T17" fmla="*/ 567 h 1701"/>
                <a:gd name="T18" fmla="*/ 1417 w 2381"/>
                <a:gd name="T19" fmla="*/ 510 h 1701"/>
                <a:gd name="T20" fmla="*/ 1077 w 2381"/>
                <a:gd name="T21" fmla="*/ 453 h 1701"/>
                <a:gd name="T22" fmla="*/ 1020 w 2381"/>
                <a:gd name="T23" fmla="*/ 510 h 1701"/>
                <a:gd name="T24" fmla="*/ 907 w 2381"/>
                <a:gd name="T25" fmla="*/ 453 h 1701"/>
                <a:gd name="T26" fmla="*/ 850 w 2381"/>
                <a:gd name="T27" fmla="*/ 567 h 1701"/>
                <a:gd name="T28" fmla="*/ 680 w 2381"/>
                <a:gd name="T29" fmla="*/ 453 h 1701"/>
                <a:gd name="T30" fmla="*/ 623 w 2381"/>
                <a:gd name="T31" fmla="*/ 226 h 1701"/>
                <a:gd name="T32" fmla="*/ 567 w 2381"/>
                <a:gd name="T33" fmla="*/ 170 h 1701"/>
                <a:gd name="T34" fmla="*/ 453 w 2381"/>
                <a:gd name="T35" fmla="*/ 56 h 1701"/>
                <a:gd name="T36" fmla="*/ 227 w 2381"/>
                <a:gd name="T37" fmla="*/ 0 h 1701"/>
                <a:gd name="T38" fmla="*/ 56 w 2381"/>
                <a:gd name="T39" fmla="*/ 113 h 1701"/>
                <a:gd name="T40" fmla="*/ 0 w 2381"/>
                <a:gd name="T41" fmla="*/ 226 h 1701"/>
                <a:gd name="T42" fmla="*/ 170 w 2381"/>
                <a:gd name="T43" fmla="*/ 340 h 1701"/>
                <a:gd name="T44" fmla="*/ 227 w 2381"/>
                <a:gd name="T45" fmla="*/ 453 h 1701"/>
                <a:gd name="T46" fmla="*/ 283 w 2381"/>
                <a:gd name="T47" fmla="*/ 510 h 1701"/>
                <a:gd name="T48" fmla="*/ 340 w 2381"/>
                <a:gd name="T49" fmla="*/ 567 h 1701"/>
                <a:gd name="T50" fmla="*/ 453 w 2381"/>
                <a:gd name="T51" fmla="*/ 737 h 1701"/>
                <a:gd name="T52" fmla="*/ 510 w 2381"/>
                <a:gd name="T53" fmla="*/ 793 h 1701"/>
                <a:gd name="T54" fmla="*/ 453 w 2381"/>
                <a:gd name="T55" fmla="*/ 850 h 1701"/>
                <a:gd name="T56" fmla="*/ 397 w 2381"/>
                <a:gd name="T57" fmla="*/ 907 h 1701"/>
                <a:gd name="T58" fmla="*/ 340 w 2381"/>
                <a:gd name="T59" fmla="*/ 850 h 1701"/>
                <a:gd name="T60" fmla="*/ 283 w 2381"/>
                <a:gd name="T61" fmla="*/ 907 h 1701"/>
                <a:gd name="T62" fmla="*/ 113 w 2381"/>
                <a:gd name="T63" fmla="*/ 1020 h 1701"/>
                <a:gd name="T64" fmla="*/ 227 w 2381"/>
                <a:gd name="T65" fmla="*/ 1077 h 1701"/>
                <a:gd name="T66" fmla="*/ 283 w 2381"/>
                <a:gd name="T67" fmla="*/ 1360 h 1701"/>
                <a:gd name="T68" fmla="*/ 339 w 2381"/>
                <a:gd name="T69" fmla="*/ 1588 h 1701"/>
                <a:gd name="T70" fmla="*/ 453 w 2381"/>
                <a:gd name="T71" fmla="*/ 1644 h 1701"/>
                <a:gd name="T72" fmla="*/ 567 w 2381"/>
                <a:gd name="T73" fmla="*/ 1587 h 1701"/>
                <a:gd name="T74" fmla="*/ 680 w 2381"/>
                <a:gd name="T75" fmla="*/ 1530 h 1701"/>
                <a:gd name="T76" fmla="*/ 794 w 2381"/>
                <a:gd name="T77" fmla="*/ 1247 h 1701"/>
                <a:gd name="T78" fmla="*/ 1020 w 2381"/>
                <a:gd name="T79" fmla="*/ 1304 h 1701"/>
                <a:gd name="T80" fmla="*/ 1304 w 2381"/>
                <a:gd name="T81" fmla="*/ 1360 h 1701"/>
                <a:gd name="T82" fmla="*/ 1361 w 2381"/>
                <a:gd name="T83" fmla="*/ 1417 h 1701"/>
                <a:gd name="T84" fmla="*/ 1474 w 2381"/>
                <a:gd name="T85" fmla="*/ 1530 h 1701"/>
                <a:gd name="T86" fmla="*/ 1587 w 2381"/>
                <a:gd name="T87" fmla="*/ 1644 h 1701"/>
                <a:gd name="T88" fmla="*/ 1814 w 2381"/>
                <a:gd name="T89" fmla="*/ 1701 h 1701"/>
                <a:gd name="T90" fmla="*/ 1928 w 2381"/>
                <a:gd name="T91" fmla="*/ 1644 h 1701"/>
                <a:gd name="T92" fmla="*/ 2041 w 2381"/>
                <a:gd name="T93" fmla="*/ 1701 h 1701"/>
                <a:gd name="T94" fmla="*/ 2154 w 2381"/>
                <a:gd name="T95" fmla="*/ 1644 h 1701"/>
                <a:gd name="T96" fmla="*/ 2211 w 2381"/>
                <a:gd name="T97" fmla="*/ 1530 h 1701"/>
                <a:gd name="T98" fmla="*/ 2154 w 2381"/>
                <a:gd name="T99" fmla="*/ 1360 h 1701"/>
                <a:gd name="T100" fmla="*/ 2211 w 2381"/>
                <a:gd name="T101" fmla="*/ 1304 h 1701"/>
                <a:gd name="T102" fmla="*/ 2324 w 2381"/>
                <a:gd name="T103" fmla="*/ 737 h 1701"/>
                <a:gd name="T104" fmla="*/ 2268 w 2381"/>
                <a:gd name="T105" fmla="*/ 680 h 1701"/>
                <a:gd name="T106" fmla="*/ 2324 w 2381"/>
                <a:gd name="T107" fmla="*/ 567 h 1701"/>
                <a:gd name="T108" fmla="*/ 2381 w 2381"/>
                <a:gd name="T109" fmla="*/ 396 h 1701"/>
                <a:gd name="T110" fmla="*/ 2324 w 2381"/>
                <a:gd name="T111" fmla="*/ 340 h 1701"/>
                <a:gd name="T112" fmla="*/ 2268 w 2381"/>
                <a:gd name="T113" fmla="*/ 283 h 1701"/>
                <a:gd name="T114" fmla="*/ 2154 w 2381"/>
                <a:gd name="T115" fmla="*/ 226 h 1701"/>
                <a:gd name="T116" fmla="*/ 2041 w 2381"/>
                <a:gd name="T117" fmla="*/ 17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81" h="1701">
                  <a:moveTo>
                    <a:pt x="2041" y="170"/>
                  </a:moveTo>
                  <a:lnTo>
                    <a:pt x="1928" y="170"/>
                  </a:lnTo>
                  <a:lnTo>
                    <a:pt x="1928" y="226"/>
                  </a:lnTo>
                  <a:lnTo>
                    <a:pt x="1871" y="226"/>
                  </a:lnTo>
                  <a:lnTo>
                    <a:pt x="1871" y="396"/>
                  </a:lnTo>
                  <a:lnTo>
                    <a:pt x="1928" y="396"/>
                  </a:lnTo>
                  <a:lnTo>
                    <a:pt x="1928" y="453"/>
                  </a:lnTo>
                  <a:lnTo>
                    <a:pt x="1928" y="510"/>
                  </a:lnTo>
                  <a:lnTo>
                    <a:pt x="1984" y="510"/>
                  </a:lnTo>
                  <a:lnTo>
                    <a:pt x="1984" y="567"/>
                  </a:lnTo>
                  <a:lnTo>
                    <a:pt x="1871" y="567"/>
                  </a:lnTo>
                  <a:lnTo>
                    <a:pt x="1871" y="623"/>
                  </a:lnTo>
                  <a:lnTo>
                    <a:pt x="1814" y="623"/>
                  </a:lnTo>
                  <a:lnTo>
                    <a:pt x="1814" y="680"/>
                  </a:lnTo>
                  <a:lnTo>
                    <a:pt x="1644" y="680"/>
                  </a:lnTo>
                  <a:lnTo>
                    <a:pt x="1644" y="623"/>
                  </a:lnTo>
                  <a:lnTo>
                    <a:pt x="1474" y="623"/>
                  </a:lnTo>
                  <a:lnTo>
                    <a:pt x="1474" y="567"/>
                  </a:lnTo>
                  <a:lnTo>
                    <a:pt x="1417" y="567"/>
                  </a:lnTo>
                  <a:lnTo>
                    <a:pt x="1417" y="510"/>
                  </a:lnTo>
                  <a:lnTo>
                    <a:pt x="1077" y="510"/>
                  </a:lnTo>
                  <a:lnTo>
                    <a:pt x="1077" y="453"/>
                  </a:lnTo>
                  <a:lnTo>
                    <a:pt x="1020" y="453"/>
                  </a:lnTo>
                  <a:lnTo>
                    <a:pt x="1020" y="510"/>
                  </a:lnTo>
                  <a:lnTo>
                    <a:pt x="907" y="510"/>
                  </a:lnTo>
                  <a:lnTo>
                    <a:pt x="907" y="453"/>
                  </a:lnTo>
                  <a:lnTo>
                    <a:pt x="850" y="453"/>
                  </a:lnTo>
                  <a:lnTo>
                    <a:pt x="850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623" y="453"/>
                  </a:lnTo>
                  <a:lnTo>
                    <a:pt x="623" y="226"/>
                  </a:lnTo>
                  <a:lnTo>
                    <a:pt x="567" y="226"/>
                  </a:lnTo>
                  <a:lnTo>
                    <a:pt x="567" y="170"/>
                  </a:lnTo>
                  <a:lnTo>
                    <a:pt x="453" y="170"/>
                  </a:lnTo>
                  <a:lnTo>
                    <a:pt x="453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56" y="0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70" y="226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283" y="453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793"/>
                  </a:lnTo>
                  <a:lnTo>
                    <a:pt x="453" y="793"/>
                  </a:lnTo>
                  <a:lnTo>
                    <a:pt x="453" y="850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850"/>
                  </a:lnTo>
                  <a:lnTo>
                    <a:pt x="283" y="850"/>
                  </a:lnTo>
                  <a:lnTo>
                    <a:pt x="283" y="907"/>
                  </a:lnTo>
                  <a:lnTo>
                    <a:pt x="113" y="907"/>
                  </a:lnTo>
                  <a:lnTo>
                    <a:pt x="113" y="1020"/>
                  </a:lnTo>
                  <a:lnTo>
                    <a:pt x="227" y="1020"/>
                  </a:lnTo>
                  <a:lnTo>
                    <a:pt x="227" y="1077"/>
                  </a:lnTo>
                  <a:lnTo>
                    <a:pt x="283" y="1077"/>
                  </a:lnTo>
                  <a:lnTo>
                    <a:pt x="283" y="1360"/>
                  </a:lnTo>
                  <a:lnTo>
                    <a:pt x="340" y="1360"/>
                  </a:lnTo>
                  <a:lnTo>
                    <a:pt x="339" y="1588"/>
                  </a:lnTo>
                  <a:lnTo>
                    <a:pt x="453" y="1587"/>
                  </a:lnTo>
                  <a:lnTo>
                    <a:pt x="453" y="1644"/>
                  </a:lnTo>
                  <a:lnTo>
                    <a:pt x="567" y="1644"/>
                  </a:lnTo>
                  <a:lnTo>
                    <a:pt x="567" y="1587"/>
                  </a:lnTo>
                  <a:lnTo>
                    <a:pt x="680" y="1587"/>
                  </a:lnTo>
                  <a:lnTo>
                    <a:pt x="680" y="1530"/>
                  </a:lnTo>
                  <a:lnTo>
                    <a:pt x="794" y="1530"/>
                  </a:lnTo>
                  <a:lnTo>
                    <a:pt x="794" y="1247"/>
                  </a:lnTo>
                  <a:lnTo>
                    <a:pt x="1017" y="1246"/>
                  </a:lnTo>
                  <a:lnTo>
                    <a:pt x="1020" y="1304"/>
                  </a:lnTo>
                  <a:lnTo>
                    <a:pt x="1304" y="1304"/>
                  </a:lnTo>
                  <a:lnTo>
                    <a:pt x="1304" y="1360"/>
                  </a:lnTo>
                  <a:lnTo>
                    <a:pt x="1361" y="1360"/>
                  </a:lnTo>
                  <a:lnTo>
                    <a:pt x="1361" y="1417"/>
                  </a:lnTo>
                  <a:lnTo>
                    <a:pt x="1474" y="1417"/>
                  </a:lnTo>
                  <a:lnTo>
                    <a:pt x="1474" y="1530"/>
                  </a:lnTo>
                  <a:lnTo>
                    <a:pt x="1587" y="1530"/>
                  </a:lnTo>
                  <a:lnTo>
                    <a:pt x="1587" y="1644"/>
                  </a:lnTo>
                  <a:lnTo>
                    <a:pt x="1814" y="1644"/>
                  </a:lnTo>
                  <a:lnTo>
                    <a:pt x="1814" y="1701"/>
                  </a:lnTo>
                  <a:lnTo>
                    <a:pt x="1928" y="1701"/>
                  </a:lnTo>
                  <a:lnTo>
                    <a:pt x="1928" y="1644"/>
                  </a:lnTo>
                  <a:lnTo>
                    <a:pt x="2041" y="1644"/>
                  </a:lnTo>
                  <a:lnTo>
                    <a:pt x="2041" y="1701"/>
                  </a:lnTo>
                  <a:lnTo>
                    <a:pt x="2154" y="1701"/>
                  </a:lnTo>
                  <a:lnTo>
                    <a:pt x="2154" y="1644"/>
                  </a:lnTo>
                  <a:lnTo>
                    <a:pt x="2211" y="1644"/>
                  </a:lnTo>
                  <a:lnTo>
                    <a:pt x="2211" y="1530"/>
                  </a:lnTo>
                  <a:lnTo>
                    <a:pt x="2154" y="1530"/>
                  </a:lnTo>
                  <a:lnTo>
                    <a:pt x="2154" y="1360"/>
                  </a:lnTo>
                  <a:lnTo>
                    <a:pt x="2211" y="1360"/>
                  </a:lnTo>
                  <a:lnTo>
                    <a:pt x="2211" y="1304"/>
                  </a:lnTo>
                  <a:lnTo>
                    <a:pt x="2324" y="1304"/>
                  </a:lnTo>
                  <a:lnTo>
                    <a:pt x="2324" y="737"/>
                  </a:lnTo>
                  <a:lnTo>
                    <a:pt x="2268" y="737"/>
                  </a:lnTo>
                  <a:lnTo>
                    <a:pt x="2268" y="680"/>
                  </a:lnTo>
                  <a:lnTo>
                    <a:pt x="2324" y="680"/>
                  </a:lnTo>
                  <a:lnTo>
                    <a:pt x="2324" y="567"/>
                  </a:lnTo>
                  <a:lnTo>
                    <a:pt x="2381" y="567"/>
                  </a:lnTo>
                  <a:lnTo>
                    <a:pt x="2381" y="396"/>
                  </a:lnTo>
                  <a:lnTo>
                    <a:pt x="2324" y="396"/>
                  </a:lnTo>
                  <a:lnTo>
                    <a:pt x="2324" y="340"/>
                  </a:lnTo>
                  <a:lnTo>
                    <a:pt x="2268" y="340"/>
                  </a:lnTo>
                  <a:lnTo>
                    <a:pt x="2268" y="283"/>
                  </a:lnTo>
                  <a:lnTo>
                    <a:pt x="2154" y="283"/>
                  </a:lnTo>
                  <a:lnTo>
                    <a:pt x="2154" y="226"/>
                  </a:lnTo>
                  <a:lnTo>
                    <a:pt x="2041" y="226"/>
                  </a:lnTo>
                  <a:lnTo>
                    <a:pt x="2041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Freeform 267"/>
            <p:cNvSpPr>
              <a:spLocks/>
            </p:cNvSpPr>
            <p:nvPr/>
          </p:nvSpPr>
          <p:spPr bwMode="auto">
            <a:xfrm>
              <a:off x="1947" y="5903"/>
              <a:ext cx="3288" cy="1985"/>
            </a:xfrm>
            <a:custGeom>
              <a:avLst/>
              <a:gdLst>
                <a:gd name="T0" fmla="*/ 56 w 3288"/>
                <a:gd name="T1" fmla="*/ 1361 h 1985"/>
                <a:gd name="T2" fmla="*/ 170 w 3288"/>
                <a:gd name="T3" fmla="*/ 1531 h 1985"/>
                <a:gd name="T4" fmla="*/ 340 w 3288"/>
                <a:gd name="T5" fmla="*/ 1588 h 1985"/>
                <a:gd name="T6" fmla="*/ 453 w 3288"/>
                <a:gd name="T7" fmla="*/ 1701 h 1985"/>
                <a:gd name="T8" fmla="*/ 510 w 3288"/>
                <a:gd name="T9" fmla="*/ 1758 h 1985"/>
                <a:gd name="T10" fmla="*/ 567 w 3288"/>
                <a:gd name="T11" fmla="*/ 1985 h 1985"/>
                <a:gd name="T12" fmla="*/ 737 w 3288"/>
                <a:gd name="T13" fmla="*/ 1928 h 1985"/>
                <a:gd name="T14" fmla="*/ 907 w 3288"/>
                <a:gd name="T15" fmla="*/ 1815 h 1985"/>
                <a:gd name="T16" fmla="*/ 1020 w 3288"/>
                <a:gd name="T17" fmla="*/ 1644 h 1985"/>
                <a:gd name="T18" fmla="*/ 1077 w 3288"/>
                <a:gd name="T19" fmla="*/ 1531 h 1985"/>
                <a:gd name="T20" fmla="*/ 1304 w 3288"/>
                <a:gd name="T21" fmla="*/ 1418 h 1985"/>
                <a:gd name="T22" fmla="*/ 1077 w 3288"/>
                <a:gd name="T23" fmla="*/ 1248 h 1985"/>
                <a:gd name="T24" fmla="*/ 1134 w 3288"/>
                <a:gd name="T25" fmla="*/ 1134 h 1985"/>
                <a:gd name="T26" fmla="*/ 1247 w 3288"/>
                <a:gd name="T27" fmla="*/ 1191 h 1985"/>
                <a:gd name="T28" fmla="*/ 1701 w 3288"/>
                <a:gd name="T29" fmla="*/ 1248 h 1985"/>
                <a:gd name="T30" fmla="*/ 1871 w 3288"/>
                <a:gd name="T31" fmla="*/ 1361 h 1985"/>
                <a:gd name="T32" fmla="*/ 2211 w 3288"/>
                <a:gd name="T33" fmla="*/ 1418 h 1985"/>
                <a:gd name="T34" fmla="*/ 2268 w 3288"/>
                <a:gd name="T35" fmla="*/ 1304 h 1985"/>
                <a:gd name="T36" fmla="*/ 2608 w 3288"/>
                <a:gd name="T37" fmla="*/ 1248 h 1985"/>
                <a:gd name="T38" fmla="*/ 2835 w 3288"/>
                <a:gd name="T39" fmla="*/ 1077 h 1985"/>
                <a:gd name="T40" fmla="*/ 2948 w 3288"/>
                <a:gd name="T41" fmla="*/ 1021 h 1985"/>
                <a:gd name="T42" fmla="*/ 3005 w 3288"/>
                <a:gd name="T43" fmla="*/ 681 h 1985"/>
                <a:gd name="T44" fmla="*/ 3175 w 3288"/>
                <a:gd name="T45" fmla="*/ 624 h 1985"/>
                <a:gd name="T46" fmla="*/ 3232 w 3288"/>
                <a:gd name="T47" fmla="*/ 454 h 1985"/>
                <a:gd name="T48" fmla="*/ 3175 w 3288"/>
                <a:gd name="T49" fmla="*/ 114 h 1985"/>
                <a:gd name="T50" fmla="*/ 3062 w 3288"/>
                <a:gd name="T51" fmla="*/ 114 h 1985"/>
                <a:gd name="T52" fmla="*/ 2778 w 3288"/>
                <a:gd name="T53" fmla="*/ 57 h 1985"/>
                <a:gd name="T54" fmla="*/ 2665 w 3288"/>
                <a:gd name="T55" fmla="*/ 397 h 1985"/>
                <a:gd name="T56" fmla="*/ 2495 w 3288"/>
                <a:gd name="T57" fmla="*/ 340 h 1985"/>
                <a:gd name="T58" fmla="*/ 2438 w 3288"/>
                <a:gd name="T59" fmla="*/ 454 h 1985"/>
                <a:gd name="T60" fmla="*/ 2268 w 3288"/>
                <a:gd name="T61" fmla="*/ 510 h 1985"/>
                <a:gd name="T62" fmla="*/ 2041 w 3288"/>
                <a:gd name="T63" fmla="*/ 510 h 1985"/>
                <a:gd name="T64" fmla="*/ 1928 w 3288"/>
                <a:gd name="T65" fmla="*/ 454 h 1985"/>
                <a:gd name="T66" fmla="*/ 1814 w 3288"/>
                <a:gd name="T67" fmla="*/ 284 h 1985"/>
                <a:gd name="T68" fmla="*/ 1701 w 3288"/>
                <a:gd name="T69" fmla="*/ 227 h 1985"/>
                <a:gd name="T70" fmla="*/ 1644 w 3288"/>
                <a:gd name="T71" fmla="*/ 57 h 1985"/>
                <a:gd name="T72" fmla="*/ 1531 w 3288"/>
                <a:gd name="T73" fmla="*/ 0 h 1985"/>
                <a:gd name="T74" fmla="*/ 1361 w 3288"/>
                <a:gd name="T75" fmla="*/ 227 h 1985"/>
                <a:gd name="T76" fmla="*/ 1304 w 3288"/>
                <a:gd name="T77" fmla="*/ 284 h 1985"/>
                <a:gd name="T78" fmla="*/ 1247 w 3288"/>
                <a:gd name="T79" fmla="*/ 397 h 1985"/>
                <a:gd name="T80" fmla="*/ 1247 w 3288"/>
                <a:gd name="T81" fmla="*/ 567 h 1985"/>
                <a:gd name="T82" fmla="*/ 1077 w 3288"/>
                <a:gd name="T83" fmla="*/ 567 h 1985"/>
                <a:gd name="T84" fmla="*/ 793 w 3288"/>
                <a:gd name="T85" fmla="*/ 510 h 1985"/>
                <a:gd name="T86" fmla="*/ 737 w 3288"/>
                <a:gd name="T87" fmla="*/ 681 h 1985"/>
                <a:gd name="T88" fmla="*/ 680 w 3288"/>
                <a:gd name="T89" fmla="*/ 737 h 1985"/>
                <a:gd name="T90" fmla="*/ 737 w 3288"/>
                <a:gd name="T91" fmla="*/ 851 h 1985"/>
                <a:gd name="T92" fmla="*/ 453 w 3288"/>
                <a:gd name="T93" fmla="*/ 907 h 1985"/>
                <a:gd name="T94" fmla="*/ 397 w 3288"/>
                <a:gd name="T95" fmla="*/ 1134 h 1985"/>
                <a:gd name="T96" fmla="*/ 226 w 3288"/>
                <a:gd name="T97" fmla="*/ 1248 h 1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88" h="1985">
                  <a:moveTo>
                    <a:pt x="0" y="1248"/>
                  </a:moveTo>
                  <a:lnTo>
                    <a:pt x="0" y="1361"/>
                  </a:lnTo>
                  <a:lnTo>
                    <a:pt x="56" y="1361"/>
                  </a:lnTo>
                  <a:lnTo>
                    <a:pt x="56" y="1474"/>
                  </a:lnTo>
                  <a:lnTo>
                    <a:pt x="170" y="1474"/>
                  </a:lnTo>
                  <a:lnTo>
                    <a:pt x="170" y="1531"/>
                  </a:lnTo>
                  <a:lnTo>
                    <a:pt x="226" y="1531"/>
                  </a:lnTo>
                  <a:lnTo>
                    <a:pt x="226" y="1588"/>
                  </a:lnTo>
                  <a:lnTo>
                    <a:pt x="340" y="1588"/>
                  </a:lnTo>
                  <a:lnTo>
                    <a:pt x="340" y="1531"/>
                  </a:lnTo>
                  <a:lnTo>
                    <a:pt x="453" y="1531"/>
                  </a:lnTo>
                  <a:lnTo>
                    <a:pt x="453" y="1701"/>
                  </a:lnTo>
                  <a:lnTo>
                    <a:pt x="623" y="1701"/>
                  </a:lnTo>
                  <a:lnTo>
                    <a:pt x="623" y="1758"/>
                  </a:lnTo>
                  <a:lnTo>
                    <a:pt x="510" y="1758"/>
                  </a:lnTo>
                  <a:lnTo>
                    <a:pt x="510" y="1928"/>
                  </a:lnTo>
                  <a:lnTo>
                    <a:pt x="567" y="1928"/>
                  </a:lnTo>
                  <a:lnTo>
                    <a:pt x="567" y="1985"/>
                  </a:lnTo>
                  <a:lnTo>
                    <a:pt x="680" y="1985"/>
                  </a:lnTo>
                  <a:lnTo>
                    <a:pt x="680" y="1928"/>
                  </a:lnTo>
                  <a:lnTo>
                    <a:pt x="737" y="1928"/>
                  </a:lnTo>
                  <a:lnTo>
                    <a:pt x="737" y="1871"/>
                  </a:lnTo>
                  <a:lnTo>
                    <a:pt x="907" y="1871"/>
                  </a:lnTo>
                  <a:lnTo>
                    <a:pt x="907" y="1815"/>
                  </a:lnTo>
                  <a:lnTo>
                    <a:pt x="1077" y="1815"/>
                  </a:lnTo>
                  <a:lnTo>
                    <a:pt x="1077" y="1644"/>
                  </a:lnTo>
                  <a:lnTo>
                    <a:pt x="1020" y="1644"/>
                  </a:lnTo>
                  <a:lnTo>
                    <a:pt x="1020" y="1588"/>
                  </a:lnTo>
                  <a:lnTo>
                    <a:pt x="1077" y="1588"/>
                  </a:lnTo>
                  <a:lnTo>
                    <a:pt x="1077" y="1531"/>
                  </a:lnTo>
                  <a:lnTo>
                    <a:pt x="1134" y="1531"/>
                  </a:lnTo>
                  <a:lnTo>
                    <a:pt x="1134" y="1418"/>
                  </a:lnTo>
                  <a:lnTo>
                    <a:pt x="1304" y="1418"/>
                  </a:lnTo>
                  <a:lnTo>
                    <a:pt x="1304" y="1304"/>
                  </a:lnTo>
                  <a:lnTo>
                    <a:pt x="1077" y="1304"/>
                  </a:lnTo>
                  <a:lnTo>
                    <a:pt x="1077" y="1248"/>
                  </a:lnTo>
                  <a:lnTo>
                    <a:pt x="1020" y="1248"/>
                  </a:lnTo>
                  <a:lnTo>
                    <a:pt x="1020" y="1134"/>
                  </a:lnTo>
                  <a:lnTo>
                    <a:pt x="1134" y="1134"/>
                  </a:lnTo>
                  <a:lnTo>
                    <a:pt x="1134" y="1077"/>
                  </a:lnTo>
                  <a:lnTo>
                    <a:pt x="1247" y="1077"/>
                  </a:lnTo>
                  <a:lnTo>
                    <a:pt x="1247" y="1191"/>
                  </a:lnTo>
                  <a:lnTo>
                    <a:pt x="1644" y="1191"/>
                  </a:lnTo>
                  <a:lnTo>
                    <a:pt x="1644" y="1248"/>
                  </a:lnTo>
                  <a:lnTo>
                    <a:pt x="1701" y="1248"/>
                  </a:lnTo>
                  <a:lnTo>
                    <a:pt x="1701" y="1304"/>
                  </a:lnTo>
                  <a:lnTo>
                    <a:pt x="1871" y="1304"/>
                  </a:lnTo>
                  <a:lnTo>
                    <a:pt x="1871" y="1361"/>
                  </a:lnTo>
                  <a:lnTo>
                    <a:pt x="2041" y="1361"/>
                  </a:lnTo>
                  <a:lnTo>
                    <a:pt x="2041" y="1418"/>
                  </a:lnTo>
                  <a:lnTo>
                    <a:pt x="2211" y="1418"/>
                  </a:lnTo>
                  <a:lnTo>
                    <a:pt x="2211" y="1361"/>
                  </a:lnTo>
                  <a:lnTo>
                    <a:pt x="2268" y="1361"/>
                  </a:lnTo>
                  <a:lnTo>
                    <a:pt x="2268" y="1304"/>
                  </a:lnTo>
                  <a:lnTo>
                    <a:pt x="2495" y="1304"/>
                  </a:lnTo>
                  <a:lnTo>
                    <a:pt x="2495" y="1248"/>
                  </a:lnTo>
                  <a:lnTo>
                    <a:pt x="2608" y="1248"/>
                  </a:lnTo>
                  <a:lnTo>
                    <a:pt x="2608" y="1134"/>
                  </a:lnTo>
                  <a:lnTo>
                    <a:pt x="2835" y="1134"/>
                  </a:lnTo>
                  <a:lnTo>
                    <a:pt x="2835" y="1077"/>
                  </a:lnTo>
                  <a:lnTo>
                    <a:pt x="2891" y="1077"/>
                  </a:lnTo>
                  <a:lnTo>
                    <a:pt x="2891" y="1021"/>
                  </a:lnTo>
                  <a:lnTo>
                    <a:pt x="2948" y="1021"/>
                  </a:lnTo>
                  <a:lnTo>
                    <a:pt x="2948" y="851"/>
                  </a:lnTo>
                  <a:lnTo>
                    <a:pt x="3005" y="851"/>
                  </a:lnTo>
                  <a:lnTo>
                    <a:pt x="3005" y="681"/>
                  </a:lnTo>
                  <a:lnTo>
                    <a:pt x="3062" y="681"/>
                  </a:lnTo>
                  <a:lnTo>
                    <a:pt x="3062" y="624"/>
                  </a:lnTo>
                  <a:lnTo>
                    <a:pt x="3175" y="624"/>
                  </a:lnTo>
                  <a:lnTo>
                    <a:pt x="3175" y="510"/>
                  </a:lnTo>
                  <a:lnTo>
                    <a:pt x="3232" y="510"/>
                  </a:lnTo>
                  <a:lnTo>
                    <a:pt x="3232" y="454"/>
                  </a:lnTo>
                  <a:lnTo>
                    <a:pt x="3288" y="454"/>
                  </a:lnTo>
                  <a:lnTo>
                    <a:pt x="3288" y="114"/>
                  </a:lnTo>
                  <a:lnTo>
                    <a:pt x="3175" y="114"/>
                  </a:lnTo>
                  <a:lnTo>
                    <a:pt x="3175" y="57"/>
                  </a:lnTo>
                  <a:lnTo>
                    <a:pt x="3062" y="57"/>
                  </a:lnTo>
                  <a:lnTo>
                    <a:pt x="3062" y="114"/>
                  </a:lnTo>
                  <a:lnTo>
                    <a:pt x="2948" y="114"/>
                  </a:lnTo>
                  <a:lnTo>
                    <a:pt x="2948" y="57"/>
                  </a:lnTo>
                  <a:lnTo>
                    <a:pt x="2778" y="57"/>
                  </a:lnTo>
                  <a:lnTo>
                    <a:pt x="2778" y="340"/>
                  </a:lnTo>
                  <a:lnTo>
                    <a:pt x="2665" y="340"/>
                  </a:lnTo>
                  <a:lnTo>
                    <a:pt x="2665" y="397"/>
                  </a:lnTo>
                  <a:lnTo>
                    <a:pt x="2551" y="397"/>
                  </a:lnTo>
                  <a:lnTo>
                    <a:pt x="2551" y="340"/>
                  </a:lnTo>
                  <a:lnTo>
                    <a:pt x="2495" y="340"/>
                  </a:lnTo>
                  <a:lnTo>
                    <a:pt x="2495" y="397"/>
                  </a:lnTo>
                  <a:lnTo>
                    <a:pt x="2438" y="397"/>
                  </a:lnTo>
                  <a:lnTo>
                    <a:pt x="2438" y="454"/>
                  </a:lnTo>
                  <a:lnTo>
                    <a:pt x="2381" y="454"/>
                  </a:lnTo>
                  <a:lnTo>
                    <a:pt x="2381" y="510"/>
                  </a:lnTo>
                  <a:lnTo>
                    <a:pt x="2268" y="510"/>
                  </a:lnTo>
                  <a:lnTo>
                    <a:pt x="2268" y="567"/>
                  </a:lnTo>
                  <a:lnTo>
                    <a:pt x="2041" y="567"/>
                  </a:lnTo>
                  <a:lnTo>
                    <a:pt x="2041" y="510"/>
                  </a:lnTo>
                  <a:lnTo>
                    <a:pt x="1984" y="510"/>
                  </a:lnTo>
                  <a:lnTo>
                    <a:pt x="1984" y="454"/>
                  </a:lnTo>
                  <a:lnTo>
                    <a:pt x="1928" y="454"/>
                  </a:lnTo>
                  <a:lnTo>
                    <a:pt x="1928" y="340"/>
                  </a:lnTo>
                  <a:lnTo>
                    <a:pt x="1814" y="340"/>
                  </a:lnTo>
                  <a:lnTo>
                    <a:pt x="1814" y="284"/>
                  </a:lnTo>
                  <a:lnTo>
                    <a:pt x="1757" y="284"/>
                  </a:lnTo>
                  <a:lnTo>
                    <a:pt x="1757" y="227"/>
                  </a:lnTo>
                  <a:lnTo>
                    <a:pt x="1701" y="227"/>
                  </a:lnTo>
                  <a:lnTo>
                    <a:pt x="1701" y="170"/>
                  </a:lnTo>
                  <a:lnTo>
                    <a:pt x="1644" y="170"/>
                  </a:lnTo>
                  <a:lnTo>
                    <a:pt x="1644" y="57"/>
                  </a:lnTo>
                  <a:lnTo>
                    <a:pt x="1587" y="57"/>
                  </a:lnTo>
                  <a:lnTo>
                    <a:pt x="1587" y="0"/>
                  </a:lnTo>
                  <a:lnTo>
                    <a:pt x="1531" y="0"/>
                  </a:lnTo>
                  <a:lnTo>
                    <a:pt x="1531" y="57"/>
                  </a:lnTo>
                  <a:lnTo>
                    <a:pt x="1361" y="57"/>
                  </a:lnTo>
                  <a:lnTo>
                    <a:pt x="1361" y="227"/>
                  </a:lnTo>
                  <a:lnTo>
                    <a:pt x="1247" y="227"/>
                  </a:lnTo>
                  <a:lnTo>
                    <a:pt x="1247" y="284"/>
                  </a:lnTo>
                  <a:lnTo>
                    <a:pt x="1304" y="284"/>
                  </a:lnTo>
                  <a:lnTo>
                    <a:pt x="1304" y="340"/>
                  </a:lnTo>
                  <a:lnTo>
                    <a:pt x="1247" y="340"/>
                  </a:lnTo>
                  <a:lnTo>
                    <a:pt x="1247" y="397"/>
                  </a:lnTo>
                  <a:lnTo>
                    <a:pt x="1304" y="397"/>
                  </a:lnTo>
                  <a:lnTo>
                    <a:pt x="1304" y="567"/>
                  </a:lnTo>
                  <a:lnTo>
                    <a:pt x="1247" y="567"/>
                  </a:lnTo>
                  <a:lnTo>
                    <a:pt x="1247" y="624"/>
                  </a:lnTo>
                  <a:lnTo>
                    <a:pt x="1077" y="624"/>
                  </a:lnTo>
                  <a:lnTo>
                    <a:pt x="1077" y="567"/>
                  </a:lnTo>
                  <a:lnTo>
                    <a:pt x="964" y="567"/>
                  </a:lnTo>
                  <a:lnTo>
                    <a:pt x="964" y="510"/>
                  </a:lnTo>
                  <a:lnTo>
                    <a:pt x="793" y="510"/>
                  </a:lnTo>
                  <a:lnTo>
                    <a:pt x="793" y="567"/>
                  </a:lnTo>
                  <a:lnTo>
                    <a:pt x="737" y="567"/>
                  </a:lnTo>
                  <a:lnTo>
                    <a:pt x="737" y="681"/>
                  </a:lnTo>
                  <a:lnTo>
                    <a:pt x="623" y="681"/>
                  </a:lnTo>
                  <a:lnTo>
                    <a:pt x="623" y="737"/>
                  </a:lnTo>
                  <a:lnTo>
                    <a:pt x="680" y="737"/>
                  </a:lnTo>
                  <a:lnTo>
                    <a:pt x="680" y="794"/>
                  </a:lnTo>
                  <a:lnTo>
                    <a:pt x="737" y="794"/>
                  </a:lnTo>
                  <a:lnTo>
                    <a:pt x="737" y="851"/>
                  </a:lnTo>
                  <a:lnTo>
                    <a:pt x="623" y="851"/>
                  </a:lnTo>
                  <a:lnTo>
                    <a:pt x="623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397" y="964"/>
                  </a:lnTo>
                  <a:lnTo>
                    <a:pt x="397" y="1134"/>
                  </a:lnTo>
                  <a:lnTo>
                    <a:pt x="283" y="1134"/>
                  </a:lnTo>
                  <a:lnTo>
                    <a:pt x="226" y="1134"/>
                  </a:lnTo>
                  <a:lnTo>
                    <a:pt x="226" y="1248"/>
                  </a:lnTo>
                  <a:lnTo>
                    <a:pt x="0" y="124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Freeform 269"/>
            <p:cNvSpPr>
              <a:spLocks/>
            </p:cNvSpPr>
            <p:nvPr/>
          </p:nvSpPr>
          <p:spPr bwMode="auto">
            <a:xfrm>
              <a:off x="3591" y="5563"/>
              <a:ext cx="1134" cy="907"/>
            </a:xfrm>
            <a:custGeom>
              <a:avLst/>
              <a:gdLst>
                <a:gd name="T0" fmla="*/ 0 w 1134"/>
                <a:gd name="T1" fmla="*/ 510 h 907"/>
                <a:gd name="T2" fmla="*/ 0 w 1134"/>
                <a:gd name="T3" fmla="*/ 397 h 907"/>
                <a:gd name="T4" fmla="*/ 57 w 1134"/>
                <a:gd name="T5" fmla="*/ 397 h 907"/>
                <a:gd name="T6" fmla="*/ 57 w 1134"/>
                <a:gd name="T7" fmla="*/ 340 h 907"/>
                <a:gd name="T8" fmla="*/ 170 w 1134"/>
                <a:gd name="T9" fmla="*/ 340 h 907"/>
                <a:gd name="T10" fmla="*/ 170 w 1134"/>
                <a:gd name="T11" fmla="*/ 283 h 907"/>
                <a:gd name="T12" fmla="*/ 284 w 1134"/>
                <a:gd name="T13" fmla="*/ 283 h 907"/>
                <a:gd name="T14" fmla="*/ 284 w 1134"/>
                <a:gd name="T15" fmla="*/ 0 h 907"/>
                <a:gd name="T16" fmla="*/ 510 w 1134"/>
                <a:gd name="T17" fmla="*/ 0 h 907"/>
                <a:gd name="T18" fmla="*/ 510 w 1134"/>
                <a:gd name="T19" fmla="*/ 57 h 907"/>
                <a:gd name="T20" fmla="*/ 794 w 1134"/>
                <a:gd name="T21" fmla="*/ 57 h 907"/>
                <a:gd name="T22" fmla="*/ 794 w 1134"/>
                <a:gd name="T23" fmla="*/ 113 h 907"/>
                <a:gd name="T24" fmla="*/ 851 w 1134"/>
                <a:gd name="T25" fmla="*/ 113 h 907"/>
                <a:gd name="T26" fmla="*/ 851 w 1134"/>
                <a:gd name="T27" fmla="*/ 170 h 907"/>
                <a:gd name="T28" fmla="*/ 964 w 1134"/>
                <a:gd name="T29" fmla="*/ 170 h 907"/>
                <a:gd name="T30" fmla="*/ 964 w 1134"/>
                <a:gd name="T31" fmla="*/ 283 h 907"/>
                <a:gd name="T32" fmla="*/ 1077 w 1134"/>
                <a:gd name="T33" fmla="*/ 283 h 907"/>
                <a:gd name="T34" fmla="*/ 1077 w 1134"/>
                <a:gd name="T35" fmla="*/ 397 h 907"/>
                <a:gd name="T36" fmla="*/ 1134 w 1134"/>
                <a:gd name="T37" fmla="*/ 397 h 907"/>
                <a:gd name="T38" fmla="*/ 1134 w 1134"/>
                <a:gd name="T39" fmla="*/ 680 h 907"/>
                <a:gd name="T40" fmla="*/ 1021 w 1134"/>
                <a:gd name="T41" fmla="*/ 680 h 907"/>
                <a:gd name="T42" fmla="*/ 1021 w 1134"/>
                <a:gd name="T43" fmla="*/ 737 h 907"/>
                <a:gd name="T44" fmla="*/ 907 w 1134"/>
                <a:gd name="T45" fmla="*/ 737 h 907"/>
                <a:gd name="T46" fmla="*/ 907 w 1134"/>
                <a:gd name="T47" fmla="*/ 680 h 907"/>
                <a:gd name="T48" fmla="*/ 851 w 1134"/>
                <a:gd name="T49" fmla="*/ 680 h 907"/>
                <a:gd name="T50" fmla="*/ 851 w 1134"/>
                <a:gd name="T51" fmla="*/ 737 h 907"/>
                <a:gd name="T52" fmla="*/ 794 w 1134"/>
                <a:gd name="T53" fmla="*/ 737 h 907"/>
                <a:gd name="T54" fmla="*/ 794 w 1134"/>
                <a:gd name="T55" fmla="*/ 794 h 907"/>
                <a:gd name="T56" fmla="*/ 737 w 1134"/>
                <a:gd name="T57" fmla="*/ 794 h 907"/>
                <a:gd name="T58" fmla="*/ 737 w 1134"/>
                <a:gd name="T59" fmla="*/ 850 h 907"/>
                <a:gd name="T60" fmla="*/ 624 w 1134"/>
                <a:gd name="T61" fmla="*/ 850 h 907"/>
                <a:gd name="T62" fmla="*/ 624 w 1134"/>
                <a:gd name="T63" fmla="*/ 907 h 907"/>
                <a:gd name="T64" fmla="*/ 397 w 1134"/>
                <a:gd name="T65" fmla="*/ 907 h 907"/>
                <a:gd name="T66" fmla="*/ 397 w 1134"/>
                <a:gd name="T67" fmla="*/ 850 h 907"/>
                <a:gd name="T68" fmla="*/ 340 w 1134"/>
                <a:gd name="T69" fmla="*/ 850 h 907"/>
                <a:gd name="T70" fmla="*/ 340 w 1134"/>
                <a:gd name="T71" fmla="*/ 794 h 907"/>
                <a:gd name="T72" fmla="*/ 284 w 1134"/>
                <a:gd name="T73" fmla="*/ 794 h 907"/>
                <a:gd name="T74" fmla="*/ 284 w 1134"/>
                <a:gd name="T75" fmla="*/ 680 h 907"/>
                <a:gd name="T76" fmla="*/ 170 w 1134"/>
                <a:gd name="T77" fmla="*/ 680 h 907"/>
                <a:gd name="T78" fmla="*/ 170 w 1134"/>
                <a:gd name="T79" fmla="*/ 624 h 907"/>
                <a:gd name="T80" fmla="*/ 113 w 1134"/>
                <a:gd name="T81" fmla="*/ 624 h 907"/>
                <a:gd name="T82" fmla="*/ 113 w 1134"/>
                <a:gd name="T83" fmla="*/ 567 h 907"/>
                <a:gd name="T84" fmla="*/ 57 w 1134"/>
                <a:gd name="T85" fmla="*/ 567 h 907"/>
                <a:gd name="T86" fmla="*/ 57 w 1134"/>
                <a:gd name="T87" fmla="*/ 510 h 907"/>
                <a:gd name="T88" fmla="*/ 0 w 1134"/>
                <a:gd name="T89" fmla="*/ 51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34" h="907">
                  <a:moveTo>
                    <a:pt x="0" y="510"/>
                  </a:move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84" y="283"/>
                  </a:lnTo>
                  <a:lnTo>
                    <a:pt x="284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851" y="113"/>
                  </a:lnTo>
                  <a:lnTo>
                    <a:pt x="851" y="170"/>
                  </a:lnTo>
                  <a:lnTo>
                    <a:pt x="964" y="170"/>
                  </a:lnTo>
                  <a:lnTo>
                    <a:pt x="964" y="283"/>
                  </a:lnTo>
                  <a:lnTo>
                    <a:pt x="1077" y="283"/>
                  </a:lnTo>
                  <a:lnTo>
                    <a:pt x="1077" y="397"/>
                  </a:lnTo>
                  <a:lnTo>
                    <a:pt x="1134" y="397"/>
                  </a:lnTo>
                  <a:lnTo>
                    <a:pt x="1134" y="680"/>
                  </a:lnTo>
                  <a:lnTo>
                    <a:pt x="1021" y="680"/>
                  </a:lnTo>
                  <a:lnTo>
                    <a:pt x="1021" y="737"/>
                  </a:lnTo>
                  <a:lnTo>
                    <a:pt x="907" y="737"/>
                  </a:lnTo>
                  <a:lnTo>
                    <a:pt x="907" y="680"/>
                  </a:lnTo>
                  <a:lnTo>
                    <a:pt x="851" y="680"/>
                  </a:lnTo>
                  <a:lnTo>
                    <a:pt x="851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737" y="794"/>
                  </a:lnTo>
                  <a:lnTo>
                    <a:pt x="737" y="850"/>
                  </a:lnTo>
                  <a:lnTo>
                    <a:pt x="624" y="850"/>
                  </a:lnTo>
                  <a:lnTo>
                    <a:pt x="624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340" y="850"/>
                  </a:lnTo>
                  <a:lnTo>
                    <a:pt x="340" y="794"/>
                  </a:lnTo>
                  <a:lnTo>
                    <a:pt x="284" y="794"/>
                  </a:lnTo>
                  <a:lnTo>
                    <a:pt x="284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0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Freeform 272"/>
            <p:cNvSpPr>
              <a:spLocks/>
            </p:cNvSpPr>
            <p:nvPr/>
          </p:nvSpPr>
          <p:spPr bwMode="auto">
            <a:xfrm>
              <a:off x="4158" y="3748"/>
              <a:ext cx="1077" cy="1248"/>
            </a:xfrm>
            <a:custGeom>
              <a:avLst/>
              <a:gdLst>
                <a:gd name="T0" fmla="*/ 907 w 1077"/>
                <a:gd name="T1" fmla="*/ 0 h 1248"/>
                <a:gd name="T2" fmla="*/ 907 w 1077"/>
                <a:gd name="T3" fmla="*/ 284 h 1248"/>
                <a:gd name="T4" fmla="*/ 794 w 1077"/>
                <a:gd name="T5" fmla="*/ 284 h 1248"/>
                <a:gd name="T6" fmla="*/ 794 w 1077"/>
                <a:gd name="T7" fmla="*/ 341 h 1248"/>
                <a:gd name="T8" fmla="*/ 851 w 1077"/>
                <a:gd name="T9" fmla="*/ 341 h 1248"/>
                <a:gd name="T10" fmla="*/ 851 w 1077"/>
                <a:gd name="T11" fmla="*/ 397 h 1248"/>
                <a:gd name="T12" fmla="*/ 907 w 1077"/>
                <a:gd name="T13" fmla="*/ 397 h 1248"/>
                <a:gd name="T14" fmla="*/ 907 w 1077"/>
                <a:gd name="T15" fmla="*/ 454 h 1248"/>
                <a:gd name="T16" fmla="*/ 964 w 1077"/>
                <a:gd name="T17" fmla="*/ 454 h 1248"/>
                <a:gd name="T18" fmla="*/ 964 w 1077"/>
                <a:gd name="T19" fmla="*/ 511 h 1248"/>
                <a:gd name="T20" fmla="*/ 1077 w 1077"/>
                <a:gd name="T21" fmla="*/ 511 h 1248"/>
                <a:gd name="T22" fmla="*/ 1077 w 1077"/>
                <a:gd name="T23" fmla="*/ 738 h 1248"/>
                <a:gd name="T24" fmla="*/ 1021 w 1077"/>
                <a:gd name="T25" fmla="*/ 738 h 1248"/>
                <a:gd name="T26" fmla="*/ 1021 w 1077"/>
                <a:gd name="T27" fmla="*/ 794 h 1248"/>
                <a:gd name="T28" fmla="*/ 964 w 1077"/>
                <a:gd name="T29" fmla="*/ 794 h 1248"/>
                <a:gd name="T30" fmla="*/ 964 w 1077"/>
                <a:gd name="T31" fmla="*/ 738 h 1248"/>
                <a:gd name="T32" fmla="*/ 851 w 1077"/>
                <a:gd name="T33" fmla="*/ 738 h 1248"/>
                <a:gd name="T34" fmla="*/ 851 w 1077"/>
                <a:gd name="T35" fmla="*/ 794 h 1248"/>
                <a:gd name="T36" fmla="*/ 794 w 1077"/>
                <a:gd name="T37" fmla="*/ 794 h 1248"/>
                <a:gd name="T38" fmla="*/ 794 w 1077"/>
                <a:gd name="T39" fmla="*/ 964 h 1248"/>
                <a:gd name="T40" fmla="*/ 851 w 1077"/>
                <a:gd name="T41" fmla="*/ 964 h 1248"/>
                <a:gd name="T42" fmla="*/ 851 w 1077"/>
                <a:gd name="T43" fmla="*/ 1078 h 1248"/>
                <a:gd name="T44" fmla="*/ 907 w 1077"/>
                <a:gd name="T45" fmla="*/ 1078 h 1248"/>
                <a:gd name="T46" fmla="*/ 907 w 1077"/>
                <a:gd name="T47" fmla="*/ 1135 h 1248"/>
                <a:gd name="T48" fmla="*/ 794 w 1077"/>
                <a:gd name="T49" fmla="*/ 1135 h 1248"/>
                <a:gd name="T50" fmla="*/ 794 w 1077"/>
                <a:gd name="T51" fmla="*/ 1191 h 1248"/>
                <a:gd name="T52" fmla="*/ 737 w 1077"/>
                <a:gd name="T53" fmla="*/ 1191 h 1248"/>
                <a:gd name="T54" fmla="*/ 737 w 1077"/>
                <a:gd name="T55" fmla="*/ 1248 h 1248"/>
                <a:gd name="T56" fmla="*/ 567 w 1077"/>
                <a:gd name="T57" fmla="*/ 1248 h 1248"/>
                <a:gd name="T58" fmla="*/ 567 w 1077"/>
                <a:gd name="T59" fmla="*/ 1191 h 1248"/>
                <a:gd name="T60" fmla="*/ 510 w 1077"/>
                <a:gd name="T61" fmla="*/ 1191 h 1248"/>
                <a:gd name="T62" fmla="*/ 510 w 1077"/>
                <a:gd name="T63" fmla="*/ 1135 h 1248"/>
                <a:gd name="T64" fmla="*/ 454 w 1077"/>
                <a:gd name="T65" fmla="*/ 1135 h 1248"/>
                <a:gd name="T66" fmla="*/ 454 w 1077"/>
                <a:gd name="T67" fmla="*/ 1078 h 1248"/>
                <a:gd name="T68" fmla="*/ 397 w 1077"/>
                <a:gd name="T69" fmla="*/ 1078 h 1248"/>
                <a:gd name="T70" fmla="*/ 397 w 1077"/>
                <a:gd name="T71" fmla="*/ 1021 h 1248"/>
                <a:gd name="T72" fmla="*/ 284 w 1077"/>
                <a:gd name="T73" fmla="*/ 1021 h 1248"/>
                <a:gd name="T74" fmla="*/ 284 w 1077"/>
                <a:gd name="T75" fmla="*/ 964 h 1248"/>
                <a:gd name="T76" fmla="*/ 227 w 1077"/>
                <a:gd name="T77" fmla="*/ 964 h 1248"/>
                <a:gd name="T78" fmla="*/ 227 w 1077"/>
                <a:gd name="T79" fmla="*/ 794 h 1248"/>
                <a:gd name="T80" fmla="*/ 170 w 1077"/>
                <a:gd name="T81" fmla="*/ 794 h 1248"/>
                <a:gd name="T82" fmla="*/ 170 w 1077"/>
                <a:gd name="T83" fmla="*/ 624 h 1248"/>
                <a:gd name="T84" fmla="*/ 57 w 1077"/>
                <a:gd name="T85" fmla="*/ 624 h 1248"/>
                <a:gd name="T86" fmla="*/ 57 w 1077"/>
                <a:gd name="T87" fmla="*/ 568 h 1248"/>
                <a:gd name="T88" fmla="*/ 0 w 1077"/>
                <a:gd name="T89" fmla="*/ 568 h 1248"/>
                <a:gd name="T90" fmla="*/ 0 w 1077"/>
                <a:gd name="T91" fmla="*/ 454 h 1248"/>
                <a:gd name="T92" fmla="*/ 113 w 1077"/>
                <a:gd name="T93" fmla="*/ 454 h 1248"/>
                <a:gd name="T94" fmla="*/ 113 w 1077"/>
                <a:gd name="T95" fmla="*/ 341 h 1248"/>
                <a:gd name="T96" fmla="*/ 170 w 1077"/>
                <a:gd name="T97" fmla="*/ 341 h 1248"/>
                <a:gd name="T98" fmla="*/ 170 w 1077"/>
                <a:gd name="T99" fmla="*/ 284 h 1248"/>
                <a:gd name="T100" fmla="*/ 284 w 1077"/>
                <a:gd name="T101" fmla="*/ 284 h 1248"/>
                <a:gd name="T102" fmla="*/ 284 w 1077"/>
                <a:gd name="T103" fmla="*/ 171 h 1248"/>
                <a:gd name="T104" fmla="*/ 510 w 1077"/>
                <a:gd name="T105" fmla="*/ 171 h 1248"/>
                <a:gd name="T106" fmla="*/ 510 w 1077"/>
                <a:gd name="T107" fmla="*/ 114 h 1248"/>
                <a:gd name="T108" fmla="*/ 624 w 1077"/>
                <a:gd name="T109" fmla="*/ 114 h 1248"/>
                <a:gd name="T110" fmla="*/ 624 w 1077"/>
                <a:gd name="T111" fmla="*/ 57 h 1248"/>
                <a:gd name="T112" fmla="*/ 737 w 1077"/>
                <a:gd name="T113" fmla="*/ 57 h 1248"/>
                <a:gd name="T114" fmla="*/ 737 w 1077"/>
                <a:gd name="T115" fmla="*/ 0 h 1248"/>
                <a:gd name="T116" fmla="*/ 907 w 1077"/>
                <a:gd name="T117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77" h="1248">
                  <a:moveTo>
                    <a:pt x="907" y="0"/>
                  </a:moveTo>
                  <a:lnTo>
                    <a:pt x="907" y="284"/>
                  </a:lnTo>
                  <a:lnTo>
                    <a:pt x="794" y="284"/>
                  </a:lnTo>
                  <a:lnTo>
                    <a:pt x="794" y="341"/>
                  </a:lnTo>
                  <a:lnTo>
                    <a:pt x="851" y="341"/>
                  </a:lnTo>
                  <a:lnTo>
                    <a:pt x="851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964" y="454"/>
                  </a:lnTo>
                  <a:lnTo>
                    <a:pt x="964" y="511"/>
                  </a:lnTo>
                  <a:lnTo>
                    <a:pt x="1077" y="511"/>
                  </a:lnTo>
                  <a:lnTo>
                    <a:pt x="1077" y="738"/>
                  </a:lnTo>
                  <a:lnTo>
                    <a:pt x="1021" y="738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738"/>
                  </a:lnTo>
                  <a:lnTo>
                    <a:pt x="851" y="738"/>
                  </a:lnTo>
                  <a:lnTo>
                    <a:pt x="851" y="794"/>
                  </a:lnTo>
                  <a:lnTo>
                    <a:pt x="794" y="794"/>
                  </a:lnTo>
                  <a:lnTo>
                    <a:pt x="794" y="964"/>
                  </a:lnTo>
                  <a:lnTo>
                    <a:pt x="851" y="964"/>
                  </a:lnTo>
                  <a:lnTo>
                    <a:pt x="851" y="1078"/>
                  </a:lnTo>
                  <a:lnTo>
                    <a:pt x="907" y="1078"/>
                  </a:lnTo>
                  <a:lnTo>
                    <a:pt x="907" y="1135"/>
                  </a:lnTo>
                  <a:lnTo>
                    <a:pt x="794" y="1135"/>
                  </a:lnTo>
                  <a:lnTo>
                    <a:pt x="794" y="1191"/>
                  </a:lnTo>
                  <a:lnTo>
                    <a:pt x="737" y="1191"/>
                  </a:lnTo>
                  <a:lnTo>
                    <a:pt x="737" y="1248"/>
                  </a:lnTo>
                  <a:lnTo>
                    <a:pt x="567" y="1248"/>
                  </a:lnTo>
                  <a:lnTo>
                    <a:pt x="567" y="1191"/>
                  </a:lnTo>
                  <a:lnTo>
                    <a:pt x="510" y="1191"/>
                  </a:lnTo>
                  <a:lnTo>
                    <a:pt x="510" y="1135"/>
                  </a:lnTo>
                  <a:lnTo>
                    <a:pt x="454" y="1135"/>
                  </a:lnTo>
                  <a:lnTo>
                    <a:pt x="454" y="1078"/>
                  </a:lnTo>
                  <a:lnTo>
                    <a:pt x="397" y="1078"/>
                  </a:lnTo>
                  <a:lnTo>
                    <a:pt x="397" y="1021"/>
                  </a:lnTo>
                  <a:lnTo>
                    <a:pt x="284" y="1021"/>
                  </a:lnTo>
                  <a:lnTo>
                    <a:pt x="284" y="964"/>
                  </a:lnTo>
                  <a:lnTo>
                    <a:pt x="227" y="964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624"/>
                  </a:lnTo>
                  <a:lnTo>
                    <a:pt x="57" y="624"/>
                  </a:lnTo>
                  <a:lnTo>
                    <a:pt x="57" y="568"/>
                  </a:lnTo>
                  <a:lnTo>
                    <a:pt x="0" y="568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171"/>
                  </a:lnTo>
                  <a:lnTo>
                    <a:pt x="510" y="171"/>
                  </a:lnTo>
                  <a:lnTo>
                    <a:pt x="510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274"/>
            <p:cNvSpPr>
              <a:spLocks/>
            </p:cNvSpPr>
            <p:nvPr/>
          </p:nvSpPr>
          <p:spPr bwMode="auto">
            <a:xfrm>
              <a:off x="3988" y="4202"/>
              <a:ext cx="397" cy="397"/>
            </a:xfrm>
            <a:custGeom>
              <a:avLst/>
              <a:gdLst>
                <a:gd name="T0" fmla="*/ 397 w 397"/>
                <a:gd name="T1" fmla="*/ 397 h 397"/>
                <a:gd name="T2" fmla="*/ 227 w 397"/>
                <a:gd name="T3" fmla="*/ 397 h 397"/>
                <a:gd name="T4" fmla="*/ 227 w 397"/>
                <a:gd name="T5" fmla="*/ 340 h 397"/>
                <a:gd name="T6" fmla="*/ 170 w 397"/>
                <a:gd name="T7" fmla="*/ 340 h 397"/>
                <a:gd name="T8" fmla="*/ 170 w 397"/>
                <a:gd name="T9" fmla="*/ 284 h 397"/>
                <a:gd name="T10" fmla="*/ 57 w 397"/>
                <a:gd name="T11" fmla="*/ 284 h 397"/>
                <a:gd name="T12" fmla="*/ 57 w 397"/>
                <a:gd name="T13" fmla="*/ 170 h 397"/>
                <a:gd name="T14" fmla="*/ 0 w 397"/>
                <a:gd name="T15" fmla="*/ 170 h 397"/>
                <a:gd name="T16" fmla="*/ 0 w 397"/>
                <a:gd name="T17" fmla="*/ 114 h 397"/>
                <a:gd name="T18" fmla="*/ 113 w 397"/>
                <a:gd name="T19" fmla="*/ 114 h 397"/>
                <a:gd name="T20" fmla="*/ 113 w 397"/>
                <a:gd name="T21" fmla="*/ 0 h 397"/>
                <a:gd name="T22" fmla="*/ 170 w 397"/>
                <a:gd name="T23" fmla="*/ 0 h 397"/>
                <a:gd name="T24" fmla="*/ 170 w 397"/>
                <a:gd name="T25" fmla="*/ 114 h 397"/>
                <a:gd name="T26" fmla="*/ 227 w 397"/>
                <a:gd name="T27" fmla="*/ 114 h 397"/>
                <a:gd name="T28" fmla="*/ 227 w 397"/>
                <a:gd name="T29" fmla="*/ 170 h 397"/>
                <a:gd name="T30" fmla="*/ 340 w 397"/>
                <a:gd name="T31" fmla="*/ 170 h 397"/>
                <a:gd name="T32" fmla="*/ 340 w 397"/>
                <a:gd name="T33" fmla="*/ 340 h 397"/>
                <a:gd name="T34" fmla="*/ 397 w 397"/>
                <a:gd name="T35" fmla="*/ 340 h 397"/>
                <a:gd name="T36" fmla="*/ 397 w 397"/>
                <a:gd name="T37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97">
                  <a:moveTo>
                    <a:pt x="397" y="397"/>
                  </a:moveTo>
                  <a:lnTo>
                    <a:pt x="227" y="397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170"/>
                  </a:lnTo>
                  <a:lnTo>
                    <a:pt x="340" y="170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275"/>
            <p:cNvSpPr>
              <a:spLocks/>
            </p:cNvSpPr>
            <p:nvPr/>
          </p:nvSpPr>
          <p:spPr bwMode="auto">
            <a:xfrm>
              <a:off x="3818" y="4316"/>
              <a:ext cx="340" cy="340"/>
            </a:xfrm>
            <a:custGeom>
              <a:avLst/>
              <a:gdLst>
                <a:gd name="T0" fmla="*/ 57 w 340"/>
                <a:gd name="T1" fmla="*/ 0 h 340"/>
                <a:gd name="T2" fmla="*/ 57 w 340"/>
                <a:gd name="T3" fmla="*/ 113 h 340"/>
                <a:gd name="T4" fmla="*/ 0 w 340"/>
                <a:gd name="T5" fmla="*/ 113 h 340"/>
                <a:gd name="T6" fmla="*/ 0 w 340"/>
                <a:gd name="T7" fmla="*/ 170 h 340"/>
                <a:gd name="T8" fmla="*/ 0 w 340"/>
                <a:gd name="T9" fmla="*/ 226 h 340"/>
                <a:gd name="T10" fmla="*/ 113 w 340"/>
                <a:gd name="T11" fmla="*/ 226 h 340"/>
                <a:gd name="T12" fmla="*/ 113 w 340"/>
                <a:gd name="T13" fmla="*/ 340 h 340"/>
                <a:gd name="T14" fmla="*/ 170 w 340"/>
                <a:gd name="T15" fmla="*/ 340 h 340"/>
                <a:gd name="T16" fmla="*/ 170 w 340"/>
                <a:gd name="T17" fmla="*/ 226 h 340"/>
                <a:gd name="T18" fmla="*/ 340 w 340"/>
                <a:gd name="T19" fmla="*/ 226 h 340"/>
                <a:gd name="T20" fmla="*/ 340 w 340"/>
                <a:gd name="T21" fmla="*/ 170 h 340"/>
                <a:gd name="T22" fmla="*/ 227 w 340"/>
                <a:gd name="T23" fmla="*/ 170 h 340"/>
                <a:gd name="T24" fmla="*/ 227 w 340"/>
                <a:gd name="T25" fmla="*/ 56 h 340"/>
                <a:gd name="T26" fmla="*/ 170 w 340"/>
                <a:gd name="T27" fmla="*/ 56 h 340"/>
                <a:gd name="T28" fmla="*/ 170 w 340"/>
                <a:gd name="T29" fmla="*/ 0 h 340"/>
                <a:gd name="T30" fmla="*/ 57 w 340"/>
                <a:gd name="T3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340">
                  <a:moveTo>
                    <a:pt x="57" y="0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340" y="226"/>
                  </a:lnTo>
                  <a:lnTo>
                    <a:pt x="340" y="170"/>
                  </a:lnTo>
                  <a:lnTo>
                    <a:pt x="227" y="170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277"/>
            <p:cNvSpPr>
              <a:spLocks/>
            </p:cNvSpPr>
            <p:nvPr/>
          </p:nvSpPr>
          <p:spPr bwMode="auto">
            <a:xfrm>
              <a:off x="3704" y="4486"/>
              <a:ext cx="964" cy="453"/>
            </a:xfrm>
            <a:custGeom>
              <a:avLst/>
              <a:gdLst>
                <a:gd name="T0" fmla="*/ 964 w 964"/>
                <a:gd name="T1" fmla="*/ 453 h 453"/>
                <a:gd name="T2" fmla="*/ 851 w 964"/>
                <a:gd name="T3" fmla="*/ 453 h 453"/>
                <a:gd name="T4" fmla="*/ 851 w 964"/>
                <a:gd name="T5" fmla="*/ 397 h 453"/>
                <a:gd name="T6" fmla="*/ 794 w 964"/>
                <a:gd name="T7" fmla="*/ 397 h 453"/>
                <a:gd name="T8" fmla="*/ 794 w 964"/>
                <a:gd name="T9" fmla="*/ 340 h 453"/>
                <a:gd name="T10" fmla="*/ 454 w 964"/>
                <a:gd name="T11" fmla="*/ 340 h 453"/>
                <a:gd name="T12" fmla="*/ 454 w 964"/>
                <a:gd name="T13" fmla="*/ 283 h 453"/>
                <a:gd name="T14" fmla="*/ 397 w 964"/>
                <a:gd name="T15" fmla="*/ 283 h 453"/>
                <a:gd name="T16" fmla="*/ 397 w 964"/>
                <a:gd name="T17" fmla="*/ 340 h 453"/>
                <a:gd name="T18" fmla="*/ 284 w 964"/>
                <a:gd name="T19" fmla="*/ 340 h 453"/>
                <a:gd name="T20" fmla="*/ 284 w 964"/>
                <a:gd name="T21" fmla="*/ 283 h 453"/>
                <a:gd name="T22" fmla="*/ 227 w 964"/>
                <a:gd name="T23" fmla="*/ 283 h 453"/>
                <a:gd name="T24" fmla="*/ 227 w 964"/>
                <a:gd name="T25" fmla="*/ 397 h 453"/>
                <a:gd name="T26" fmla="*/ 57 w 964"/>
                <a:gd name="T27" fmla="*/ 397 h 453"/>
                <a:gd name="T28" fmla="*/ 57 w 964"/>
                <a:gd name="T29" fmla="*/ 283 h 453"/>
                <a:gd name="T30" fmla="*/ 0 w 964"/>
                <a:gd name="T31" fmla="*/ 283 h 453"/>
                <a:gd name="T32" fmla="*/ 0 w 964"/>
                <a:gd name="T33" fmla="*/ 0 h 453"/>
                <a:gd name="T34" fmla="*/ 114 w 964"/>
                <a:gd name="T35" fmla="*/ 0 h 453"/>
                <a:gd name="T36" fmla="*/ 114 w 964"/>
                <a:gd name="T37" fmla="*/ 56 h 453"/>
                <a:gd name="T38" fmla="*/ 227 w 964"/>
                <a:gd name="T39" fmla="*/ 56 h 453"/>
                <a:gd name="T40" fmla="*/ 227 w 964"/>
                <a:gd name="T41" fmla="*/ 170 h 453"/>
                <a:gd name="T42" fmla="*/ 284 w 964"/>
                <a:gd name="T43" fmla="*/ 170 h 453"/>
                <a:gd name="T44" fmla="*/ 284 w 964"/>
                <a:gd name="T45" fmla="*/ 56 h 453"/>
                <a:gd name="T46" fmla="*/ 511 w 964"/>
                <a:gd name="T47" fmla="*/ 56 h 453"/>
                <a:gd name="T48" fmla="*/ 511 w 964"/>
                <a:gd name="T49" fmla="*/ 113 h 453"/>
                <a:gd name="T50" fmla="*/ 681 w 964"/>
                <a:gd name="T51" fmla="*/ 113 h 453"/>
                <a:gd name="T52" fmla="*/ 681 w 964"/>
                <a:gd name="T53" fmla="*/ 226 h 453"/>
                <a:gd name="T54" fmla="*/ 738 w 964"/>
                <a:gd name="T55" fmla="*/ 226 h 453"/>
                <a:gd name="T56" fmla="*/ 738 w 964"/>
                <a:gd name="T57" fmla="*/ 283 h 453"/>
                <a:gd name="T58" fmla="*/ 851 w 964"/>
                <a:gd name="T59" fmla="*/ 283 h 453"/>
                <a:gd name="T60" fmla="*/ 851 w 964"/>
                <a:gd name="T61" fmla="*/ 340 h 453"/>
                <a:gd name="T62" fmla="*/ 908 w 964"/>
                <a:gd name="T63" fmla="*/ 340 h 453"/>
                <a:gd name="T64" fmla="*/ 908 w 964"/>
                <a:gd name="T65" fmla="*/ 397 h 453"/>
                <a:gd name="T66" fmla="*/ 964 w 964"/>
                <a:gd name="T67" fmla="*/ 397 h 453"/>
                <a:gd name="T68" fmla="*/ 964 w 964"/>
                <a:gd name="T69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4" h="453">
                  <a:moveTo>
                    <a:pt x="964" y="453"/>
                  </a:moveTo>
                  <a:lnTo>
                    <a:pt x="851" y="453"/>
                  </a:lnTo>
                  <a:lnTo>
                    <a:pt x="851" y="397"/>
                  </a:lnTo>
                  <a:lnTo>
                    <a:pt x="794" y="397"/>
                  </a:lnTo>
                  <a:lnTo>
                    <a:pt x="794" y="340"/>
                  </a:lnTo>
                  <a:lnTo>
                    <a:pt x="454" y="340"/>
                  </a:lnTo>
                  <a:lnTo>
                    <a:pt x="454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227" y="56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56"/>
                  </a:lnTo>
                  <a:lnTo>
                    <a:pt x="511" y="56"/>
                  </a:lnTo>
                  <a:lnTo>
                    <a:pt x="511" y="113"/>
                  </a:lnTo>
                  <a:lnTo>
                    <a:pt x="681" y="113"/>
                  </a:lnTo>
                  <a:lnTo>
                    <a:pt x="681" y="226"/>
                  </a:lnTo>
                  <a:lnTo>
                    <a:pt x="738" y="226"/>
                  </a:lnTo>
                  <a:lnTo>
                    <a:pt x="738" y="283"/>
                  </a:lnTo>
                  <a:lnTo>
                    <a:pt x="851" y="283"/>
                  </a:lnTo>
                  <a:lnTo>
                    <a:pt x="851" y="340"/>
                  </a:lnTo>
                  <a:lnTo>
                    <a:pt x="908" y="340"/>
                  </a:lnTo>
                  <a:lnTo>
                    <a:pt x="908" y="397"/>
                  </a:lnTo>
                  <a:lnTo>
                    <a:pt x="964" y="397"/>
                  </a:lnTo>
                  <a:lnTo>
                    <a:pt x="964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278"/>
            <p:cNvSpPr>
              <a:spLocks/>
            </p:cNvSpPr>
            <p:nvPr/>
          </p:nvSpPr>
          <p:spPr bwMode="auto">
            <a:xfrm>
              <a:off x="2457" y="4429"/>
              <a:ext cx="1134" cy="1077"/>
            </a:xfrm>
            <a:custGeom>
              <a:avLst/>
              <a:gdLst>
                <a:gd name="T0" fmla="*/ 907 w 1134"/>
                <a:gd name="T1" fmla="*/ 1077 h 1077"/>
                <a:gd name="T2" fmla="*/ 794 w 1134"/>
                <a:gd name="T3" fmla="*/ 1077 h 1077"/>
                <a:gd name="T4" fmla="*/ 794 w 1134"/>
                <a:gd name="T5" fmla="*/ 964 h 1077"/>
                <a:gd name="T6" fmla="*/ 624 w 1134"/>
                <a:gd name="T7" fmla="*/ 964 h 1077"/>
                <a:gd name="T8" fmla="*/ 624 w 1134"/>
                <a:gd name="T9" fmla="*/ 907 h 1077"/>
                <a:gd name="T10" fmla="*/ 454 w 1134"/>
                <a:gd name="T11" fmla="*/ 907 h 1077"/>
                <a:gd name="T12" fmla="*/ 454 w 1134"/>
                <a:gd name="T13" fmla="*/ 850 h 1077"/>
                <a:gd name="T14" fmla="*/ 397 w 1134"/>
                <a:gd name="T15" fmla="*/ 850 h 1077"/>
                <a:gd name="T16" fmla="*/ 397 w 1134"/>
                <a:gd name="T17" fmla="*/ 794 h 1077"/>
                <a:gd name="T18" fmla="*/ 170 w 1134"/>
                <a:gd name="T19" fmla="*/ 794 h 1077"/>
                <a:gd name="T20" fmla="*/ 170 w 1134"/>
                <a:gd name="T21" fmla="*/ 737 h 1077"/>
                <a:gd name="T22" fmla="*/ 113 w 1134"/>
                <a:gd name="T23" fmla="*/ 737 h 1077"/>
                <a:gd name="T24" fmla="*/ 113 w 1134"/>
                <a:gd name="T25" fmla="*/ 624 h 1077"/>
                <a:gd name="T26" fmla="*/ 57 w 1134"/>
                <a:gd name="T27" fmla="*/ 624 h 1077"/>
                <a:gd name="T28" fmla="*/ 57 w 1134"/>
                <a:gd name="T29" fmla="*/ 567 h 1077"/>
                <a:gd name="T30" fmla="*/ 0 w 1134"/>
                <a:gd name="T31" fmla="*/ 567 h 1077"/>
                <a:gd name="T32" fmla="*/ 0 w 1134"/>
                <a:gd name="T33" fmla="*/ 510 h 1077"/>
                <a:gd name="T34" fmla="*/ 57 w 1134"/>
                <a:gd name="T35" fmla="*/ 510 h 1077"/>
                <a:gd name="T36" fmla="*/ 57 w 1134"/>
                <a:gd name="T37" fmla="*/ 454 h 1077"/>
                <a:gd name="T38" fmla="*/ 170 w 1134"/>
                <a:gd name="T39" fmla="*/ 454 h 1077"/>
                <a:gd name="T40" fmla="*/ 170 w 1134"/>
                <a:gd name="T41" fmla="*/ 510 h 1077"/>
                <a:gd name="T42" fmla="*/ 283 w 1134"/>
                <a:gd name="T43" fmla="*/ 510 h 1077"/>
                <a:gd name="T44" fmla="*/ 283 w 1134"/>
                <a:gd name="T45" fmla="*/ 454 h 1077"/>
                <a:gd name="T46" fmla="*/ 340 w 1134"/>
                <a:gd name="T47" fmla="*/ 454 h 1077"/>
                <a:gd name="T48" fmla="*/ 340 w 1134"/>
                <a:gd name="T49" fmla="*/ 227 h 1077"/>
                <a:gd name="T50" fmla="*/ 397 w 1134"/>
                <a:gd name="T51" fmla="*/ 227 h 1077"/>
                <a:gd name="T52" fmla="*/ 397 w 1134"/>
                <a:gd name="T53" fmla="*/ 113 h 1077"/>
                <a:gd name="T54" fmla="*/ 510 w 1134"/>
                <a:gd name="T55" fmla="*/ 113 h 1077"/>
                <a:gd name="T56" fmla="*/ 510 w 1134"/>
                <a:gd name="T57" fmla="*/ 0 h 1077"/>
                <a:gd name="T58" fmla="*/ 624 w 1134"/>
                <a:gd name="T59" fmla="*/ 0 h 1077"/>
                <a:gd name="T60" fmla="*/ 624 w 1134"/>
                <a:gd name="T61" fmla="*/ 113 h 1077"/>
                <a:gd name="T62" fmla="*/ 794 w 1134"/>
                <a:gd name="T63" fmla="*/ 113 h 1077"/>
                <a:gd name="T64" fmla="*/ 794 w 1134"/>
                <a:gd name="T65" fmla="*/ 227 h 1077"/>
                <a:gd name="T66" fmla="*/ 851 w 1134"/>
                <a:gd name="T67" fmla="*/ 227 h 1077"/>
                <a:gd name="T68" fmla="*/ 851 w 1134"/>
                <a:gd name="T69" fmla="*/ 340 h 1077"/>
                <a:gd name="T70" fmla="*/ 907 w 1134"/>
                <a:gd name="T71" fmla="*/ 340 h 1077"/>
                <a:gd name="T72" fmla="*/ 907 w 1134"/>
                <a:gd name="T73" fmla="*/ 397 h 1077"/>
                <a:gd name="T74" fmla="*/ 964 w 1134"/>
                <a:gd name="T75" fmla="*/ 397 h 1077"/>
                <a:gd name="T76" fmla="*/ 964 w 1134"/>
                <a:gd name="T77" fmla="*/ 454 h 1077"/>
                <a:gd name="T78" fmla="*/ 1077 w 1134"/>
                <a:gd name="T79" fmla="*/ 454 h 1077"/>
                <a:gd name="T80" fmla="*/ 1077 w 1134"/>
                <a:gd name="T81" fmla="*/ 624 h 1077"/>
                <a:gd name="T82" fmla="*/ 1134 w 1134"/>
                <a:gd name="T83" fmla="*/ 624 h 1077"/>
                <a:gd name="T84" fmla="*/ 1134 w 1134"/>
                <a:gd name="T85" fmla="*/ 680 h 1077"/>
                <a:gd name="T86" fmla="*/ 1077 w 1134"/>
                <a:gd name="T87" fmla="*/ 680 h 1077"/>
                <a:gd name="T88" fmla="*/ 1077 w 1134"/>
                <a:gd name="T89" fmla="*/ 737 h 1077"/>
                <a:gd name="T90" fmla="*/ 1021 w 1134"/>
                <a:gd name="T91" fmla="*/ 737 h 1077"/>
                <a:gd name="T92" fmla="*/ 1021 w 1134"/>
                <a:gd name="T93" fmla="*/ 794 h 1077"/>
                <a:gd name="T94" fmla="*/ 964 w 1134"/>
                <a:gd name="T95" fmla="*/ 794 h 1077"/>
                <a:gd name="T96" fmla="*/ 964 w 1134"/>
                <a:gd name="T97" fmla="*/ 737 h 1077"/>
                <a:gd name="T98" fmla="*/ 907 w 1134"/>
                <a:gd name="T99" fmla="*/ 737 h 1077"/>
                <a:gd name="T100" fmla="*/ 907 w 1134"/>
                <a:gd name="T101" fmla="*/ 794 h 1077"/>
                <a:gd name="T102" fmla="*/ 737 w 1134"/>
                <a:gd name="T103" fmla="*/ 794 h 1077"/>
                <a:gd name="T104" fmla="*/ 737 w 1134"/>
                <a:gd name="T105" fmla="*/ 907 h 1077"/>
                <a:gd name="T106" fmla="*/ 851 w 1134"/>
                <a:gd name="T107" fmla="*/ 907 h 1077"/>
                <a:gd name="T108" fmla="*/ 851 w 1134"/>
                <a:gd name="T109" fmla="*/ 964 h 1077"/>
                <a:gd name="T110" fmla="*/ 907 w 1134"/>
                <a:gd name="T111" fmla="*/ 964 h 1077"/>
                <a:gd name="T112" fmla="*/ 907 w 1134"/>
                <a:gd name="T113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34" h="1077">
                  <a:moveTo>
                    <a:pt x="907" y="1077"/>
                  </a:moveTo>
                  <a:lnTo>
                    <a:pt x="794" y="1077"/>
                  </a:lnTo>
                  <a:lnTo>
                    <a:pt x="794" y="964"/>
                  </a:lnTo>
                  <a:lnTo>
                    <a:pt x="624" y="964"/>
                  </a:lnTo>
                  <a:lnTo>
                    <a:pt x="624" y="907"/>
                  </a:lnTo>
                  <a:lnTo>
                    <a:pt x="454" y="907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113" y="737"/>
                  </a:lnTo>
                  <a:lnTo>
                    <a:pt x="113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283" y="510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13"/>
                  </a:lnTo>
                  <a:lnTo>
                    <a:pt x="510" y="113"/>
                  </a:lnTo>
                  <a:lnTo>
                    <a:pt x="510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851" y="227"/>
                  </a:lnTo>
                  <a:lnTo>
                    <a:pt x="851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64" y="454"/>
                  </a:lnTo>
                  <a:lnTo>
                    <a:pt x="1077" y="454"/>
                  </a:lnTo>
                  <a:lnTo>
                    <a:pt x="1077" y="624"/>
                  </a:lnTo>
                  <a:lnTo>
                    <a:pt x="1134" y="624"/>
                  </a:lnTo>
                  <a:lnTo>
                    <a:pt x="1134" y="680"/>
                  </a:lnTo>
                  <a:lnTo>
                    <a:pt x="1077" y="680"/>
                  </a:lnTo>
                  <a:lnTo>
                    <a:pt x="1077" y="737"/>
                  </a:lnTo>
                  <a:lnTo>
                    <a:pt x="1021" y="737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737"/>
                  </a:lnTo>
                  <a:lnTo>
                    <a:pt x="907" y="737"/>
                  </a:lnTo>
                  <a:lnTo>
                    <a:pt x="907" y="794"/>
                  </a:lnTo>
                  <a:lnTo>
                    <a:pt x="737" y="794"/>
                  </a:lnTo>
                  <a:lnTo>
                    <a:pt x="737" y="907"/>
                  </a:lnTo>
                  <a:lnTo>
                    <a:pt x="851" y="907"/>
                  </a:lnTo>
                  <a:lnTo>
                    <a:pt x="851" y="964"/>
                  </a:lnTo>
                  <a:lnTo>
                    <a:pt x="907" y="964"/>
                  </a:lnTo>
                  <a:lnTo>
                    <a:pt x="907" y="107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279"/>
            <p:cNvSpPr>
              <a:spLocks/>
            </p:cNvSpPr>
            <p:nvPr/>
          </p:nvSpPr>
          <p:spPr bwMode="auto">
            <a:xfrm>
              <a:off x="2117" y="5733"/>
              <a:ext cx="680" cy="851"/>
            </a:xfrm>
            <a:custGeom>
              <a:avLst/>
              <a:gdLst>
                <a:gd name="T0" fmla="*/ 170 w 680"/>
                <a:gd name="T1" fmla="*/ 567 h 851"/>
                <a:gd name="T2" fmla="*/ 170 w 680"/>
                <a:gd name="T3" fmla="*/ 454 h 851"/>
                <a:gd name="T4" fmla="*/ 227 w 680"/>
                <a:gd name="T5" fmla="*/ 454 h 851"/>
                <a:gd name="T6" fmla="*/ 227 w 680"/>
                <a:gd name="T7" fmla="*/ 397 h 851"/>
                <a:gd name="T8" fmla="*/ 170 w 680"/>
                <a:gd name="T9" fmla="*/ 397 h 851"/>
                <a:gd name="T10" fmla="*/ 170 w 680"/>
                <a:gd name="T11" fmla="*/ 284 h 851"/>
                <a:gd name="T12" fmla="*/ 56 w 680"/>
                <a:gd name="T13" fmla="*/ 284 h 851"/>
                <a:gd name="T14" fmla="*/ 56 w 680"/>
                <a:gd name="T15" fmla="*/ 113 h 851"/>
                <a:gd name="T16" fmla="*/ 0 w 680"/>
                <a:gd name="T17" fmla="*/ 113 h 851"/>
                <a:gd name="T18" fmla="*/ 0 w 680"/>
                <a:gd name="T19" fmla="*/ 0 h 851"/>
                <a:gd name="T20" fmla="*/ 113 w 680"/>
                <a:gd name="T21" fmla="*/ 0 h 851"/>
                <a:gd name="T22" fmla="*/ 113 w 680"/>
                <a:gd name="T23" fmla="*/ 57 h 851"/>
                <a:gd name="T24" fmla="*/ 227 w 680"/>
                <a:gd name="T25" fmla="*/ 57 h 851"/>
                <a:gd name="T26" fmla="*/ 227 w 680"/>
                <a:gd name="T27" fmla="*/ 0 h 851"/>
                <a:gd name="T28" fmla="*/ 397 w 680"/>
                <a:gd name="T29" fmla="*/ 0 h 851"/>
                <a:gd name="T30" fmla="*/ 397 w 680"/>
                <a:gd name="T31" fmla="*/ 57 h 851"/>
                <a:gd name="T32" fmla="*/ 453 w 680"/>
                <a:gd name="T33" fmla="*/ 57 h 851"/>
                <a:gd name="T34" fmla="*/ 453 w 680"/>
                <a:gd name="T35" fmla="*/ 170 h 851"/>
                <a:gd name="T36" fmla="*/ 510 w 680"/>
                <a:gd name="T37" fmla="*/ 170 h 851"/>
                <a:gd name="T38" fmla="*/ 510 w 680"/>
                <a:gd name="T39" fmla="*/ 397 h 851"/>
                <a:gd name="T40" fmla="*/ 567 w 680"/>
                <a:gd name="T41" fmla="*/ 397 h 851"/>
                <a:gd name="T42" fmla="*/ 567 w 680"/>
                <a:gd name="T43" fmla="*/ 567 h 851"/>
                <a:gd name="T44" fmla="*/ 623 w 680"/>
                <a:gd name="T45" fmla="*/ 567 h 851"/>
                <a:gd name="T46" fmla="*/ 623 w 680"/>
                <a:gd name="T47" fmla="*/ 624 h 851"/>
                <a:gd name="T48" fmla="*/ 680 w 680"/>
                <a:gd name="T49" fmla="*/ 624 h 851"/>
                <a:gd name="T50" fmla="*/ 680 w 680"/>
                <a:gd name="T51" fmla="*/ 680 h 851"/>
                <a:gd name="T52" fmla="*/ 623 w 680"/>
                <a:gd name="T53" fmla="*/ 680 h 851"/>
                <a:gd name="T54" fmla="*/ 623 w 680"/>
                <a:gd name="T55" fmla="*/ 737 h 851"/>
                <a:gd name="T56" fmla="*/ 567 w 680"/>
                <a:gd name="T57" fmla="*/ 737 h 851"/>
                <a:gd name="T58" fmla="*/ 567 w 680"/>
                <a:gd name="T59" fmla="*/ 851 h 851"/>
                <a:gd name="T60" fmla="*/ 397 w 680"/>
                <a:gd name="T61" fmla="*/ 851 h 851"/>
                <a:gd name="T62" fmla="*/ 397 w 680"/>
                <a:gd name="T63" fmla="*/ 794 h 851"/>
                <a:gd name="T64" fmla="*/ 340 w 680"/>
                <a:gd name="T65" fmla="*/ 794 h 851"/>
                <a:gd name="T66" fmla="*/ 340 w 680"/>
                <a:gd name="T67" fmla="*/ 737 h 851"/>
                <a:gd name="T68" fmla="*/ 283 w 680"/>
                <a:gd name="T69" fmla="*/ 737 h 851"/>
                <a:gd name="T70" fmla="*/ 283 w 680"/>
                <a:gd name="T71" fmla="*/ 680 h 851"/>
                <a:gd name="T72" fmla="*/ 340 w 680"/>
                <a:gd name="T73" fmla="*/ 680 h 851"/>
                <a:gd name="T74" fmla="*/ 340 w 680"/>
                <a:gd name="T75" fmla="*/ 567 h 851"/>
                <a:gd name="T76" fmla="*/ 170 w 680"/>
                <a:gd name="T77" fmla="*/ 56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0" h="851">
                  <a:moveTo>
                    <a:pt x="170" y="567"/>
                  </a:moveTo>
                  <a:lnTo>
                    <a:pt x="170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284"/>
                  </a:lnTo>
                  <a:lnTo>
                    <a:pt x="56" y="284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567"/>
                  </a:lnTo>
                  <a:lnTo>
                    <a:pt x="623" y="567"/>
                  </a:lnTo>
                  <a:lnTo>
                    <a:pt x="623" y="624"/>
                  </a:lnTo>
                  <a:lnTo>
                    <a:pt x="680" y="624"/>
                  </a:lnTo>
                  <a:lnTo>
                    <a:pt x="680" y="680"/>
                  </a:lnTo>
                  <a:lnTo>
                    <a:pt x="623" y="680"/>
                  </a:lnTo>
                  <a:lnTo>
                    <a:pt x="623" y="737"/>
                  </a:lnTo>
                  <a:lnTo>
                    <a:pt x="567" y="737"/>
                  </a:lnTo>
                  <a:lnTo>
                    <a:pt x="567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283" y="737"/>
                  </a:lnTo>
                  <a:lnTo>
                    <a:pt x="283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17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280"/>
            <p:cNvSpPr>
              <a:spLocks/>
            </p:cNvSpPr>
            <p:nvPr/>
          </p:nvSpPr>
          <p:spPr bwMode="auto">
            <a:xfrm>
              <a:off x="1720" y="5450"/>
              <a:ext cx="624" cy="907"/>
            </a:xfrm>
            <a:custGeom>
              <a:avLst/>
              <a:gdLst>
                <a:gd name="T0" fmla="*/ 283 w 624"/>
                <a:gd name="T1" fmla="*/ 56 h 907"/>
                <a:gd name="T2" fmla="*/ 283 w 624"/>
                <a:gd name="T3" fmla="*/ 170 h 907"/>
                <a:gd name="T4" fmla="*/ 397 w 624"/>
                <a:gd name="T5" fmla="*/ 170 h 907"/>
                <a:gd name="T6" fmla="*/ 397 w 624"/>
                <a:gd name="T7" fmla="*/ 396 h 907"/>
                <a:gd name="T8" fmla="*/ 453 w 624"/>
                <a:gd name="T9" fmla="*/ 396 h 907"/>
                <a:gd name="T10" fmla="*/ 453 w 624"/>
                <a:gd name="T11" fmla="*/ 567 h 907"/>
                <a:gd name="T12" fmla="*/ 567 w 624"/>
                <a:gd name="T13" fmla="*/ 567 h 907"/>
                <a:gd name="T14" fmla="*/ 567 w 624"/>
                <a:gd name="T15" fmla="*/ 680 h 907"/>
                <a:gd name="T16" fmla="*/ 624 w 624"/>
                <a:gd name="T17" fmla="*/ 680 h 907"/>
                <a:gd name="T18" fmla="*/ 624 w 624"/>
                <a:gd name="T19" fmla="*/ 737 h 907"/>
                <a:gd name="T20" fmla="*/ 567 w 624"/>
                <a:gd name="T21" fmla="*/ 737 h 907"/>
                <a:gd name="T22" fmla="*/ 567 w 624"/>
                <a:gd name="T23" fmla="*/ 850 h 907"/>
                <a:gd name="T24" fmla="*/ 510 w 624"/>
                <a:gd name="T25" fmla="*/ 850 h 907"/>
                <a:gd name="T26" fmla="*/ 510 w 624"/>
                <a:gd name="T27" fmla="*/ 793 h 907"/>
                <a:gd name="T28" fmla="*/ 453 w 624"/>
                <a:gd name="T29" fmla="*/ 793 h 907"/>
                <a:gd name="T30" fmla="*/ 453 w 624"/>
                <a:gd name="T31" fmla="*/ 850 h 907"/>
                <a:gd name="T32" fmla="*/ 397 w 624"/>
                <a:gd name="T33" fmla="*/ 850 h 907"/>
                <a:gd name="T34" fmla="*/ 397 w 624"/>
                <a:gd name="T35" fmla="*/ 907 h 907"/>
                <a:gd name="T36" fmla="*/ 340 w 624"/>
                <a:gd name="T37" fmla="*/ 907 h 907"/>
                <a:gd name="T38" fmla="*/ 340 w 624"/>
                <a:gd name="T39" fmla="*/ 850 h 907"/>
                <a:gd name="T40" fmla="*/ 283 w 624"/>
                <a:gd name="T41" fmla="*/ 850 h 907"/>
                <a:gd name="T42" fmla="*/ 283 w 624"/>
                <a:gd name="T43" fmla="*/ 737 h 907"/>
                <a:gd name="T44" fmla="*/ 0 w 624"/>
                <a:gd name="T45" fmla="*/ 737 h 907"/>
                <a:gd name="T46" fmla="*/ 0 w 624"/>
                <a:gd name="T47" fmla="*/ 567 h 907"/>
                <a:gd name="T48" fmla="*/ 57 w 624"/>
                <a:gd name="T49" fmla="*/ 567 h 907"/>
                <a:gd name="T50" fmla="*/ 57 w 624"/>
                <a:gd name="T51" fmla="*/ 396 h 907"/>
                <a:gd name="T52" fmla="*/ 0 w 624"/>
                <a:gd name="T53" fmla="*/ 396 h 907"/>
                <a:gd name="T54" fmla="*/ 0 w 624"/>
                <a:gd name="T55" fmla="*/ 340 h 907"/>
                <a:gd name="T56" fmla="*/ 57 w 624"/>
                <a:gd name="T57" fmla="*/ 340 h 907"/>
                <a:gd name="T58" fmla="*/ 57 w 624"/>
                <a:gd name="T59" fmla="*/ 226 h 907"/>
                <a:gd name="T60" fmla="*/ 170 w 624"/>
                <a:gd name="T61" fmla="*/ 226 h 907"/>
                <a:gd name="T62" fmla="*/ 170 w 624"/>
                <a:gd name="T63" fmla="*/ 0 h 907"/>
                <a:gd name="T64" fmla="*/ 227 w 624"/>
                <a:gd name="T65" fmla="*/ 0 h 907"/>
                <a:gd name="T66" fmla="*/ 227 w 624"/>
                <a:gd name="T67" fmla="*/ 56 h 907"/>
                <a:gd name="T68" fmla="*/ 283 w 624"/>
                <a:gd name="T69" fmla="*/ 5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4" h="907">
                  <a:moveTo>
                    <a:pt x="283" y="56"/>
                  </a:moveTo>
                  <a:lnTo>
                    <a:pt x="283" y="170"/>
                  </a:lnTo>
                  <a:lnTo>
                    <a:pt x="397" y="170"/>
                  </a:lnTo>
                  <a:lnTo>
                    <a:pt x="397" y="396"/>
                  </a:lnTo>
                  <a:lnTo>
                    <a:pt x="453" y="396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680"/>
                  </a:lnTo>
                  <a:lnTo>
                    <a:pt x="624" y="680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850"/>
                  </a:lnTo>
                  <a:lnTo>
                    <a:pt x="510" y="850"/>
                  </a:lnTo>
                  <a:lnTo>
                    <a:pt x="510" y="793"/>
                  </a:lnTo>
                  <a:lnTo>
                    <a:pt x="453" y="793"/>
                  </a:lnTo>
                  <a:lnTo>
                    <a:pt x="453" y="850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850"/>
                  </a:lnTo>
                  <a:lnTo>
                    <a:pt x="283" y="850"/>
                  </a:lnTo>
                  <a:lnTo>
                    <a:pt x="283" y="737"/>
                  </a:lnTo>
                  <a:lnTo>
                    <a:pt x="0" y="73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26"/>
                  </a:lnTo>
                  <a:lnTo>
                    <a:pt x="170" y="226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283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Freeform 281"/>
            <p:cNvSpPr>
              <a:spLocks/>
            </p:cNvSpPr>
            <p:nvPr/>
          </p:nvSpPr>
          <p:spPr bwMode="auto">
            <a:xfrm>
              <a:off x="1947" y="5053"/>
              <a:ext cx="510" cy="737"/>
            </a:xfrm>
            <a:custGeom>
              <a:avLst/>
              <a:gdLst>
                <a:gd name="T0" fmla="*/ 340 w 510"/>
                <a:gd name="T1" fmla="*/ 56 h 737"/>
                <a:gd name="T2" fmla="*/ 113 w 510"/>
                <a:gd name="T3" fmla="*/ 56 h 737"/>
                <a:gd name="T4" fmla="*/ 113 w 510"/>
                <a:gd name="T5" fmla="*/ 0 h 737"/>
                <a:gd name="T6" fmla="*/ 56 w 510"/>
                <a:gd name="T7" fmla="*/ 0 h 737"/>
                <a:gd name="T8" fmla="*/ 56 w 510"/>
                <a:gd name="T9" fmla="*/ 56 h 737"/>
                <a:gd name="T10" fmla="*/ 0 w 510"/>
                <a:gd name="T11" fmla="*/ 56 h 737"/>
                <a:gd name="T12" fmla="*/ 0 w 510"/>
                <a:gd name="T13" fmla="*/ 340 h 737"/>
                <a:gd name="T14" fmla="*/ 56 w 510"/>
                <a:gd name="T15" fmla="*/ 340 h 737"/>
                <a:gd name="T16" fmla="*/ 56 w 510"/>
                <a:gd name="T17" fmla="*/ 567 h 737"/>
                <a:gd name="T18" fmla="*/ 170 w 510"/>
                <a:gd name="T19" fmla="*/ 567 h 737"/>
                <a:gd name="T20" fmla="*/ 170 w 510"/>
                <a:gd name="T21" fmla="*/ 680 h 737"/>
                <a:gd name="T22" fmla="*/ 283 w 510"/>
                <a:gd name="T23" fmla="*/ 680 h 737"/>
                <a:gd name="T24" fmla="*/ 283 w 510"/>
                <a:gd name="T25" fmla="*/ 737 h 737"/>
                <a:gd name="T26" fmla="*/ 397 w 510"/>
                <a:gd name="T27" fmla="*/ 737 h 737"/>
                <a:gd name="T28" fmla="*/ 397 w 510"/>
                <a:gd name="T29" fmla="*/ 680 h 737"/>
                <a:gd name="T30" fmla="*/ 510 w 510"/>
                <a:gd name="T31" fmla="*/ 680 h 737"/>
                <a:gd name="T32" fmla="*/ 510 w 510"/>
                <a:gd name="T33" fmla="*/ 567 h 737"/>
                <a:gd name="T34" fmla="*/ 397 w 510"/>
                <a:gd name="T35" fmla="*/ 567 h 737"/>
                <a:gd name="T36" fmla="*/ 397 w 510"/>
                <a:gd name="T37" fmla="*/ 510 h 737"/>
                <a:gd name="T38" fmla="*/ 453 w 510"/>
                <a:gd name="T39" fmla="*/ 510 h 737"/>
                <a:gd name="T40" fmla="*/ 453 w 510"/>
                <a:gd name="T41" fmla="*/ 453 h 737"/>
                <a:gd name="T42" fmla="*/ 510 w 510"/>
                <a:gd name="T43" fmla="*/ 453 h 737"/>
                <a:gd name="T44" fmla="*/ 510 w 510"/>
                <a:gd name="T45" fmla="*/ 340 h 737"/>
                <a:gd name="T46" fmla="*/ 453 w 510"/>
                <a:gd name="T47" fmla="*/ 340 h 737"/>
                <a:gd name="T48" fmla="*/ 453 w 510"/>
                <a:gd name="T49" fmla="*/ 170 h 737"/>
                <a:gd name="T50" fmla="*/ 397 w 510"/>
                <a:gd name="T51" fmla="*/ 170 h 737"/>
                <a:gd name="T52" fmla="*/ 397 w 510"/>
                <a:gd name="T53" fmla="*/ 113 h 737"/>
                <a:gd name="T54" fmla="*/ 340 w 510"/>
                <a:gd name="T55" fmla="*/ 113 h 737"/>
                <a:gd name="T56" fmla="*/ 340 w 510"/>
                <a:gd name="T57" fmla="*/ 56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0" h="737">
                  <a:moveTo>
                    <a:pt x="340" y="56"/>
                  </a:moveTo>
                  <a:lnTo>
                    <a:pt x="113" y="56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56"/>
                  </a:lnTo>
                  <a:lnTo>
                    <a:pt x="0" y="56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397" y="737"/>
                  </a:lnTo>
                  <a:lnTo>
                    <a:pt x="397" y="680"/>
                  </a:lnTo>
                  <a:lnTo>
                    <a:pt x="510" y="680"/>
                  </a:lnTo>
                  <a:lnTo>
                    <a:pt x="510" y="567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453" y="510"/>
                  </a:lnTo>
                  <a:lnTo>
                    <a:pt x="453" y="453"/>
                  </a:lnTo>
                  <a:lnTo>
                    <a:pt x="510" y="453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Freeform 282"/>
            <p:cNvSpPr>
              <a:spLocks/>
            </p:cNvSpPr>
            <p:nvPr/>
          </p:nvSpPr>
          <p:spPr bwMode="auto">
            <a:xfrm>
              <a:off x="2230" y="4939"/>
              <a:ext cx="681" cy="964"/>
            </a:xfrm>
            <a:custGeom>
              <a:avLst/>
              <a:gdLst>
                <a:gd name="T0" fmla="*/ 681 w 681"/>
                <a:gd name="T1" fmla="*/ 340 h 964"/>
                <a:gd name="T2" fmla="*/ 681 w 681"/>
                <a:gd name="T3" fmla="*/ 737 h 964"/>
                <a:gd name="T4" fmla="*/ 510 w 681"/>
                <a:gd name="T5" fmla="*/ 737 h 964"/>
                <a:gd name="T6" fmla="*/ 510 w 681"/>
                <a:gd name="T7" fmla="*/ 907 h 964"/>
                <a:gd name="T8" fmla="*/ 454 w 681"/>
                <a:gd name="T9" fmla="*/ 907 h 964"/>
                <a:gd name="T10" fmla="*/ 454 w 681"/>
                <a:gd name="T11" fmla="*/ 964 h 964"/>
                <a:gd name="T12" fmla="*/ 340 w 681"/>
                <a:gd name="T13" fmla="*/ 964 h 964"/>
                <a:gd name="T14" fmla="*/ 340 w 681"/>
                <a:gd name="T15" fmla="*/ 851 h 964"/>
                <a:gd name="T16" fmla="*/ 284 w 681"/>
                <a:gd name="T17" fmla="*/ 851 h 964"/>
                <a:gd name="T18" fmla="*/ 284 w 681"/>
                <a:gd name="T19" fmla="*/ 794 h 964"/>
                <a:gd name="T20" fmla="*/ 227 w 681"/>
                <a:gd name="T21" fmla="*/ 794 h 964"/>
                <a:gd name="T22" fmla="*/ 227 w 681"/>
                <a:gd name="T23" fmla="*/ 681 h 964"/>
                <a:gd name="T24" fmla="*/ 114 w 681"/>
                <a:gd name="T25" fmla="*/ 681 h 964"/>
                <a:gd name="T26" fmla="*/ 114 w 681"/>
                <a:gd name="T27" fmla="*/ 624 h 964"/>
                <a:gd name="T28" fmla="*/ 170 w 681"/>
                <a:gd name="T29" fmla="*/ 624 h 964"/>
                <a:gd name="T30" fmla="*/ 170 w 681"/>
                <a:gd name="T31" fmla="*/ 567 h 964"/>
                <a:gd name="T32" fmla="*/ 227 w 681"/>
                <a:gd name="T33" fmla="*/ 567 h 964"/>
                <a:gd name="T34" fmla="*/ 227 w 681"/>
                <a:gd name="T35" fmla="*/ 454 h 964"/>
                <a:gd name="T36" fmla="*/ 170 w 681"/>
                <a:gd name="T37" fmla="*/ 454 h 964"/>
                <a:gd name="T38" fmla="*/ 170 w 681"/>
                <a:gd name="T39" fmla="*/ 284 h 964"/>
                <a:gd name="T40" fmla="*/ 114 w 681"/>
                <a:gd name="T41" fmla="*/ 284 h 964"/>
                <a:gd name="T42" fmla="*/ 114 w 681"/>
                <a:gd name="T43" fmla="*/ 227 h 964"/>
                <a:gd name="T44" fmla="*/ 57 w 681"/>
                <a:gd name="T45" fmla="*/ 227 h 964"/>
                <a:gd name="T46" fmla="*/ 57 w 681"/>
                <a:gd name="T47" fmla="*/ 170 h 964"/>
                <a:gd name="T48" fmla="*/ 0 w 681"/>
                <a:gd name="T49" fmla="*/ 170 h 964"/>
                <a:gd name="T50" fmla="*/ 0 w 681"/>
                <a:gd name="T51" fmla="*/ 0 h 964"/>
                <a:gd name="T52" fmla="*/ 114 w 681"/>
                <a:gd name="T53" fmla="*/ 0 h 964"/>
                <a:gd name="T54" fmla="*/ 114 w 681"/>
                <a:gd name="T55" fmla="*/ 57 h 964"/>
                <a:gd name="T56" fmla="*/ 284 w 681"/>
                <a:gd name="T57" fmla="*/ 57 h 964"/>
                <a:gd name="T58" fmla="*/ 284 w 681"/>
                <a:gd name="T59" fmla="*/ 114 h 964"/>
                <a:gd name="T60" fmla="*/ 340 w 681"/>
                <a:gd name="T61" fmla="*/ 114 h 964"/>
                <a:gd name="T62" fmla="*/ 340 w 681"/>
                <a:gd name="T63" fmla="*/ 227 h 964"/>
                <a:gd name="T64" fmla="*/ 397 w 681"/>
                <a:gd name="T65" fmla="*/ 227 h 964"/>
                <a:gd name="T66" fmla="*/ 397 w 681"/>
                <a:gd name="T67" fmla="*/ 284 h 964"/>
                <a:gd name="T68" fmla="*/ 624 w 681"/>
                <a:gd name="T69" fmla="*/ 284 h 964"/>
                <a:gd name="T70" fmla="*/ 624 w 681"/>
                <a:gd name="T71" fmla="*/ 340 h 964"/>
                <a:gd name="T72" fmla="*/ 681 w 681"/>
                <a:gd name="T73" fmla="*/ 34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1" h="964">
                  <a:moveTo>
                    <a:pt x="681" y="340"/>
                  </a:moveTo>
                  <a:lnTo>
                    <a:pt x="681" y="737"/>
                  </a:lnTo>
                  <a:lnTo>
                    <a:pt x="510" y="737"/>
                  </a:lnTo>
                  <a:lnTo>
                    <a:pt x="510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340" y="964"/>
                  </a:lnTo>
                  <a:lnTo>
                    <a:pt x="340" y="851"/>
                  </a:lnTo>
                  <a:lnTo>
                    <a:pt x="284" y="851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114" y="681"/>
                  </a:lnTo>
                  <a:lnTo>
                    <a:pt x="114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624" y="284"/>
                  </a:lnTo>
                  <a:lnTo>
                    <a:pt x="624" y="340"/>
                  </a:lnTo>
                  <a:lnTo>
                    <a:pt x="681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" name="Freeform 283"/>
            <p:cNvSpPr>
              <a:spLocks/>
            </p:cNvSpPr>
            <p:nvPr/>
          </p:nvSpPr>
          <p:spPr bwMode="auto">
            <a:xfrm>
              <a:off x="2911" y="5336"/>
              <a:ext cx="567" cy="624"/>
            </a:xfrm>
            <a:custGeom>
              <a:avLst/>
              <a:gdLst>
                <a:gd name="T0" fmla="*/ 0 w 567"/>
                <a:gd name="T1" fmla="*/ 0 h 624"/>
                <a:gd name="T2" fmla="*/ 0 w 567"/>
                <a:gd name="T3" fmla="*/ 454 h 624"/>
                <a:gd name="T4" fmla="*/ 56 w 567"/>
                <a:gd name="T5" fmla="*/ 454 h 624"/>
                <a:gd name="T6" fmla="*/ 56 w 567"/>
                <a:gd name="T7" fmla="*/ 567 h 624"/>
                <a:gd name="T8" fmla="*/ 113 w 567"/>
                <a:gd name="T9" fmla="*/ 567 h 624"/>
                <a:gd name="T10" fmla="*/ 113 w 567"/>
                <a:gd name="T11" fmla="*/ 624 h 624"/>
                <a:gd name="T12" fmla="*/ 170 w 567"/>
                <a:gd name="T13" fmla="*/ 624 h 624"/>
                <a:gd name="T14" fmla="*/ 170 w 567"/>
                <a:gd name="T15" fmla="*/ 567 h 624"/>
                <a:gd name="T16" fmla="*/ 226 w 567"/>
                <a:gd name="T17" fmla="*/ 567 h 624"/>
                <a:gd name="T18" fmla="*/ 226 w 567"/>
                <a:gd name="T19" fmla="*/ 624 h 624"/>
                <a:gd name="T20" fmla="*/ 283 w 567"/>
                <a:gd name="T21" fmla="*/ 624 h 624"/>
                <a:gd name="T22" fmla="*/ 283 w 567"/>
                <a:gd name="T23" fmla="*/ 510 h 624"/>
                <a:gd name="T24" fmla="*/ 397 w 567"/>
                <a:gd name="T25" fmla="*/ 510 h 624"/>
                <a:gd name="T26" fmla="*/ 397 w 567"/>
                <a:gd name="T27" fmla="*/ 567 h 624"/>
                <a:gd name="T28" fmla="*/ 453 w 567"/>
                <a:gd name="T29" fmla="*/ 567 h 624"/>
                <a:gd name="T30" fmla="*/ 453 w 567"/>
                <a:gd name="T31" fmla="*/ 624 h 624"/>
                <a:gd name="T32" fmla="*/ 567 w 567"/>
                <a:gd name="T33" fmla="*/ 624 h 624"/>
                <a:gd name="T34" fmla="*/ 567 w 567"/>
                <a:gd name="T35" fmla="*/ 567 h 624"/>
                <a:gd name="T36" fmla="*/ 510 w 567"/>
                <a:gd name="T37" fmla="*/ 567 h 624"/>
                <a:gd name="T38" fmla="*/ 510 w 567"/>
                <a:gd name="T39" fmla="*/ 340 h 624"/>
                <a:gd name="T40" fmla="*/ 453 w 567"/>
                <a:gd name="T41" fmla="*/ 340 h 624"/>
                <a:gd name="T42" fmla="*/ 453 w 567"/>
                <a:gd name="T43" fmla="*/ 170 h 624"/>
                <a:gd name="T44" fmla="*/ 340 w 567"/>
                <a:gd name="T45" fmla="*/ 170 h 624"/>
                <a:gd name="T46" fmla="*/ 340 w 567"/>
                <a:gd name="T47" fmla="*/ 57 h 624"/>
                <a:gd name="T48" fmla="*/ 170 w 567"/>
                <a:gd name="T49" fmla="*/ 57 h 624"/>
                <a:gd name="T50" fmla="*/ 170 w 567"/>
                <a:gd name="T51" fmla="*/ 0 h 624"/>
                <a:gd name="T52" fmla="*/ 0 w 567"/>
                <a:gd name="T5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624">
                  <a:moveTo>
                    <a:pt x="0" y="0"/>
                  </a:moveTo>
                  <a:lnTo>
                    <a:pt x="0" y="454"/>
                  </a:lnTo>
                  <a:lnTo>
                    <a:pt x="56" y="454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624"/>
                  </a:lnTo>
                  <a:lnTo>
                    <a:pt x="283" y="624"/>
                  </a:lnTo>
                  <a:lnTo>
                    <a:pt x="283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510" y="567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Freeform 284"/>
            <p:cNvSpPr>
              <a:spLocks/>
            </p:cNvSpPr>
            <p:nvPr/>
          </p:nvSpPr>
          <p:spPr bwMode="auto">
            <a:xfrm>
              <a:off x="2627" y="5676"/>
              <a:ext cx="737" cy="851"/>
            </a:xfrm>
            <a:custGeom>
              <a:avLst/>
              <a:gdLst>
                <a:gd name="T0" fmla="*/ 284 w 737"/>
                <a:gd name="T1" fmla="*/ 0 h 851"/>
                <a:gd name="T2" fmla="*/ 113 w 737"/>
                <a:gd name="T3" fmla="*/ 0 h 851"/>
                <a:gd name="T4" fmla="*/ 113 w 737"/>
                <a:gd name="T5" fmla="*/ 170 h 851"/>
                <a:gd name="T6" fmla="*/ 57 w 737"/>
                <a:gd name="T7" fmla="*/ 170 h 851"/>
                <a:gd name="T8" fmla="*/ 57 w 737"/>
                <a:gd name="T9" fmla="*/ 227 h 851"/>
                <a:gd name="T10" fmla="*/ 0 w 737"/>
                <a:gd name="T11" fmla="*/ 227 h 851"/>
                <a:gd name="T12" fmla="*/ 0 w 737"/>
                <a:gd name="T13" fmla="*/ 454 h 851"/>
                <a:gd name="T14" fmla="*/ 57 w 737"/>
                <a:gd name="T15" fmla="*/ 454 h 851"/>
                <a:gd name="T16" fmla="*/ 57 w 737"/>
                <a:gd name="T17" fmla="*/ 624 h 851"/>
                <a:gd name="T18" fmla="*/ 113 w 737"/>
                <a:gd name="T19" fmla="*/ 624 h 851"/>
                <a:gd name="T20" fmla="*/ 113 w 737"/>
                <a:gd name="T21" fmla="*/ 681 h 851"/>
                <a:gd name="T22" fmla="*/ 170 w 737"/>
                <a:gd name="T23" fmla="*/ 681 h 851"/>
                <a:gd name="T24" fmla="*/ 170 w 737"/>
                <a:gd name="T25" fmla="*/ 737 h 851"/>
                <a:gd name="T26" fmla="*/ 284 w 737"/>
                <a:gd name="T27" fmla="*/ 737 h 851"/>
                <a:gd name="T28" fmla="*/ 284 w 737"/>
                <a:gd name="T29" fmla="*/ 794 h 851"/>
                <a:gd name="T30" fmla="*/ 397 w 737"/>
                <a:gd name="T31" fmla="*/ 794 h 851"/>
                <a:gd name="T32" fmla="*/ 397 w 737"/>
                <a:gd name="T33" fmla="*/ 851 h 851"/>
                <a:gd name="T34" fmla="*/ 567 w 737"/>
                <a:gd name="T35" fmla="*/ 851 h 851"/>
                <a:gd name="T36" fmla="*/ 567 w 737"/>
                <a:gd name="T37" fmla="*/ 794 h 851"/>
                <a:gd name="T38" fmla="*/ 624 w 737"/>
                <a:gd name="T39" fmla="*/ 794 h 851"/>
                <a:gd name="T40" fmla="*/ 624 w 737"/>
                <a:gd name="T41" fmla="*/ 624 h 851"/>
                <a:gd name="T42" fmla="*/ 567 w 737"/>
                <a:gd name="T43" fmla="*/ 624 h 851"/>
                <a:gd name="T44" fmla="*/ 567 w 737"/>
                <a:gd name="T45" fmla="*/ 567 h 851"/>
                <a:gd name="T46" fmla="*/ 624 w 737"/>
                <a:gd name="T47" fmla="*/ 567 h 851"/>
                <a:gd name="T48" fmla="*/ 624 w 737"/>
                <a:gd name="T49" fmla="*/ 511 h 851"/>
                <a:gd name="T50" fmla="*/ 567 w 737"/>
                <a:gd name="T51" fmla="*/ 511 h 851"/>
                <a:gd name="T52" fmla="*/ 567 w 737"/>
                <a:gd name="T53" fmla="*/ 454 h 851"/>
                <a:gd name="T54" fmla="*/ 681 w 737"/>
                <a:gd name="T55" fmla="*/ 454 h 851"/>
                <a:gd name="T56" fmla="*/ 681 w 737"/>
                <a:gd name="T57" fmla="*/ 284 h 851"/>
                <a:gd name="T58" fmla="*/ 737 w 737"/>
                <a:gd name="T59" fmla="*/ 284 h 851"/>
                <a:gd name="T60" fmla="*/ 737 w 737"/>
                <a:gd name="T61" fmla="*/ 227 h 851"/>
                <a:gd name="T62" fmla="*/ 681 w 737"/>
                <a:gd name="T63" fmla="*/ 227 h 851"/>
                <a:gd name="T64" fmla="*/ 681 w 737"/>
                <a:gd name="T65" fmla="*/ 170 h 851"/>
                <a:gd name="T66" fmla="*/ 567 w 737"/>
                <a:gd name="T67" fmla="*/ 170 h 851"/>
                <a:gd name="T68" fmla="*/ 567 w 737"/>
                <a:gd name="T69" fmla="*/ 284 h 851"/>
                <a:gd name="T70" fmla="*/ 510 w 737"/>
                <a:gd name="T71" fmla="*/ 284 h 851"/>
                <a:gd name="T72" fmla="*/ 510 w 737"/>
                <a:gd name="T73" fmla="*/ 227 h 851"/>
                <a:gd name="T74" fmla="*/ 454 w 737"/>
                <a:gd name="T75" fmla="*/ 227 h 851"/>
                <a:gd name="T76" fmla="*/ 454 w 737"/>
                <a:gd name="T77" fmla="*/ 284 h 851"/>
                <a:gd name="T78" fmla="*/ 397 w 737"/>
                <a:gd name="T79" fmla="*/ 284 h 851"/>
                <a:gd name="T80" fmla="*/ 397 w 737"/>
                <a:gd name="T81" fmla="*/ 227 h 851"/>
                <a:gd name="T82" fmla="*/ 340 w 737"/>
                <a:gd name="T83" fmla="*/ 227 h 851"/>
                <a:gd name="T84" fmla="*/ 340 w 737"/>
                <a:gd name="T85" fmla="*/ 114 h 851"/>
                <a:gd name="T86" fmla="*/ 284 w 737"/>
                <a:gd name="T87" fmla="*/ 114 h 851"/>
                <a:gd name="T88" fmla="*/ 284 w 737"/>
                <a:gd name="T89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851">
                  <a:moveTo>
                    <a:pt x="284" y="0"/>
                  </a:moveTo>
                  <a:lnTo>
                    <a:pt x="113" y="0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284" y="737"/>
                  </a:lnTo>
                  <a:lnTo>
                    <a:pt x="284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567" y="851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454"/>
                  </a:lnTo>
                  <a:lnTo>
                    <a:pt x="681" y="454"/>
                  </a:lnTo>
                  <a:lnTo>
                    <a:pt x="681" y="284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681" y="227"/>
                  </a:lnTo>
                  <a:lnTo>
                    <a:pt x="681" y="170"/>
                  </a:lnTo>
                  <a:lnTo>
                    <a:pt x="567" y="170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84" y="114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69" name="Freeform 133"/>
          <p:cNvSpPr>
            <a:spLocks/>
          </p:cNvSpPr>
          <p:nvPr/>
        </p:nvSpPr>
        <p:spPr bwMode="auto">
          <a:xfrm>
            <a:off x="5783792" y="7490099"/>
            <a:ext cx="2349230" cy="3758768"/>
          </a:xfrm>
          <a:custGeom>
            <a:avLst/>
            <a:gdLst>
              <a:gd name="T0" fmla="*/ 2042 w 2835"/>
              <a:gd name="T1" fmla="*/ 340 h 4536"/>
              <a:gd name="T2" fmla="*/ 1928 w 2835"/>
              <a:gd name="T3" fmla="*/ 454 h 4536"/>
              <a:gd name="T4" fmla="*/ 2042 w 2835"/>
              <a:gd name="T5" fmla="*/ 680 h 4536"/>
              <a:gd name="T6" fmla="*/ 1928 w 2835"/>
              <a:gd name="T7" fmla="*/ 567 h 4536"/>
              <a:gd name="T8" fmla="*/ 1815 w 2835"/>
              <a:gd name="T9" fmla="*/ 340 h 4536"/>
              <a:gd name="T10" fmla="*/ 1701 w 2835"/>
              <a:gd name="T11" fmla="*/ 567 h 4536"/>
              <a:gd name="T12" fmla="*/ 1475 w 2835"/>
              <a:gd name="T13" fmla="*/ 454 h 4536"/>
              <a:gd name="T14" fmla="*/ 1361 w 2835"/>
              <a:gd name="T15" fmla="*/ 567 h 4536"/>
              <a:gd name="T16" fmla="*/ 1248 w 2835"/>
              <a:gd name="T17" fmla="*/ 907 h 4536"/>
              <a:gd name="T18" fmla="*/ 1134 w 2835"/>
              <a:gd name="T19" fmla="*/ 1247 h 4536"/>
              <a:gd name="T20" fmla="*/ 1361 w 2835"/>
              <a:gd name="T21" fmla="*/ 1588 h 4536"/>
              <a:gd name="T22" fmla="*/ 1475 w 2835"/>
              <a:gd name="T23" fmla="*/ 1701 h 4536"/>
              <a:gd name="T24" fmla="*/ 1248 w 2835"/>
              <a:gd name="T25" fmla="*/ 1814 h 4536"/>
              <a:gd name="T26" fmla="*/ 1021 w 2835"/>
              <a:gd name="T27" fmla="*/ 2041 h 4536"/>
              <a:gd name="T28" fmla="*/ 908 w 2835"/>
              <a:gd name="T29" fmla="*/ 2155 h 4536"/>
              <a:gd name="T30" fmla="*/ 794 w 2835"/>
              <a:gd name="T31" fmla="*/ 2268 h 4536"/>
              <a:gd name="T32" fmla="*/ 681 w 2835"/>
              <a:gd name="T33" fmla="*/ 2495 h 4536"/>
              <a:gd name="T34" fmla="*/ 567 w 2835"/>
              <a:gd name="T35" fmla="*/ 2608 h 4536"/>
              <a:gd name="T36" fmla="*/ 454 w 2835"/>
              <a:gd name="T37" fmla="*/ 2722 h 4536"/>
              <a:gd name="T38" fmla="*/ 341 w 2835"/>
              <a:gd name="T39" fmla="*/ 2948 h 4536"/>
              <a:gd name="T40" fmla="*/ 454 w 2835"/>
              <a:gd name="T41" fmla="*/ 3402 h 4536"/>
              <a:gd name="T42" fmla="*/ 341 w 2835"/>
              <a:gd name="T43" fmla="*/ 3515 h 4536"/>
              <a:gd name="T44" fmla="*/ 227 w 2835"/>
              <a:gd name="T45" fmla="*/ 3742 h 4536"/>
              <a:gd name="T46" fmla="*/ 114 w 2835"/>
              <a:gd name="T47" fmla="*/ 3969 h 4536"/>
              <a:gd name="T48" fmla="*/ 0 w 2835"/>
              <a:gd name="T49" fmla="*/ 4309 h 4536"/>
              <a:gd name="T50" fmla="*/ 227 w 2835"/>
              <a:gd name="T51" fmla="*/ 4536 h 4536"/>
              <a:gd name="T52" fmla="*/ 341 w 2835"/>
              <a:gd name="T53" fmla="*/ 3969 h 4536"/>
              <a:gd name="T54" fmla="*/ 454 w 2835"/>
              <a:gd name="T55" fmla="*/ 3856 h 4536"/>
              <a:gd name="T56" fmla="*/ 567 w 2835"/>
              <a:gd name="T57" fmla="*/ 3742 h 4536"/>
              <a:gd name="T58" fmla="*/ 454 w 2835"/>
              <a:gd name="T59" fmla="*/ 3629 h 4536"/>
              <a:gd name="T60" fmla="*/ 567 w 2835"/>
              <a:gd name="T61" fmla="*/ 3515 h 4536"/>
              <a:gd name="T62" fmla="*/ 794 w 2835"/>
              <a:gd name="T63" fmla="*/ 3289 h 4536"/>
              <a:gd name="T64" fmla="*/ 1361 w 2835"/>
              <a:gd name="T65" fmla="*/ 3175 h 4536"/>
              <a:gd name="T66" fmla="*/ 1475 w 2835"/>
              <a:gd name="T67" fmla="*/ 2722 h 4536"/>
              <a:gd name="T68" fmla="*/ 1701 w 2835"/>
              <a:gd name="T69" fmla="*/ 2608 h 4536"/>
              <a:gd name="T70" fmla="*/ 1928 w 2835"/>
              <a:gd name="T71" fmla="*/ 2495 h 4536"/>
              <a:gd name="T72" fmla="*/ 2155 w 2835"/>
              <a:gd name="T73" fmla="*/ 2381 h 4536"/>
              <a:gd name="T74" fmla="*/ 2382 w 2835"/>
              <a:gd name="T75" fmla="*/ 2268 h 4536"/>
              <a:gd name="T76" fmla="*/ 2495 w 2835"/>
              <a:gd name="T77" fmla="*/ 2155 h 4536"/>
              <a:gd name="T78" fmla="*/ 2609 w 2835"/>
              <a:gd name="T79" fmla="*/ 2041 h 4536"/>
              <a:gd name="T80" fmla="*/ 2722 w 2835"/>
              <a:gd name="T81" fmla="*/ 1928 h 4536"/>
              <a:gd name="T82" fmla="*/ 2722 w 2835"/>
              <a:gd name="T83" fmla="*/ 1588 h 4536"/>
              <a:gd name="T84" fmla="*/ 2835 w 2835"/>
              <a:gd name="T85" fmla="*/ 1247 h 4536"/>
              <a:gd name="T86" fmla="*/ 2722 w 2835"/>
              <a:gd name="T87" fmla="*/ 1134 h 4536"/>
              <a:gd name="T88" fmla="*/ 2382 w 2835"/>
              <a:gd name="T89" fmla="*/ 907 h 4536"/>
              <a:gd name="T90" fmla="*/ 2268 w 2835"/>
              <a:gd name="T91" fmla="*/ 113 h 4536"/>
              <a:gd name="T92" fmla="*/ 2155 w 2835"/>
              <a:gd name="T93" fmla="*/ 0 h 4536"/>
              <a:gd name="T94" fmla="*/ 2042 w 2835"/>
              <a:gd name="T95" fmla="*/ 113 h 4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35" h="4536">
                <a:moveTo>
                  <a:pt x="2042" y="113"/>
                </a:moveTo>
                <a:lnTo>
                  <a:pt x="2042" y="340"/>
                </a:lnTo>
                <a:lnTo>
                  <a:pt x="1928" y="340"/>
                </a:lnTo>
                <a:lnTo>
                  <a:pt x="1928" y="454"/>
                </a:lnTo>
                <a:lnTo>
                  <a:pt x="2042" y="454"/>
                </a:lnTo>
                <a:lnTo>
                  <a:pt x="2042" y="680"/>
                </a:lnTo>
                <a:lnTo>
                  <a:pt x="1928" y="680"/>
                </a:lnTo>
                <a:lnTo>
                  <a:pt x="1928" y="567"/>
                </a:lnTo>
                <a:lnTo>
                  <a:pt x="1815" y="567"/>
                </a:lnTo>
                <a:lnTo>
                  <a:pt x="1815" y="340"/>
                </a:lnTo>
                <a:lnTo>
                  <a:pt x="1701" y="340"/>
                </a:lnTo>
                <a:lnTo>
                  <a:pt x="1701" y="567"/>
                </a:lnTo>
                <a:lnTo>
                  <a:pt x="1475" y="567"/>
                </a:lnTo>
                <a:lnTo>
                  <a:pt x="1475" y="454"/>
                </a:lnTo>
                <a:lnTo>
                  <a:pt x="1361" y="454"/>
                </a:lnTo>
                <a:lnTo>
                  <a:pt x="1361" y="567"/>
                </a:lnTo>
                <a:lnTo>
                  <a:pt x="1248" y="567"/>
                </a:lnTo>
                <a:lnTo>
                  <a:pt x="1248" y="907"/>
                </a:lnTo>
                <a:lnTo>
                  <a:pt x="1134" y="907"/>
                </a:lnTo>
                <a:lnTo>
                  <a:pt x="1134" y="1247"/>
                </a:lnTo>
                <a:lnTo>
                  <a:pt x="1361" y="1247"/>
                </a:lnTo>
                <a:lnTo>
                  <a:pt x="1361" y="1588"/>
                </a:lnTo>
                <a:lnTo>
                  <a:pt x="1475" y="1588"/>
                </a:lnTo>
                <a:lnTo>
                  <a:pt x="1475" y="1701"/>
                </a:lnTo>
                <a:lnTo>
                  <a:pt x="1248" y="1701"/>
                </a:lnTo>
                <a:lnTo>
                  <a:pt x="1248" y="1814"/>
                </a:lnTo>
                <a:lnTo>
                  <a:pt x="1021" y="1814"/>
                </a:lnTo>
                <a:lnTo>
                  <a:pt x="1021" y="2041"/>
                </a:lnTo>
                <a:lnTo>
                  <a:pt x="908" y="2041"/>
                </a:lnTo>
                <a:lnTo>
                  <a:pt x="908" y="2155"/>
                </a:lnTo>
                <a:lnTo>
                  <a:pt x="794" y="2155"/>
                </a:lnTo>
                <a:lnTo>
                  <a:pt x="794" y="2268"/>
                </a:lnTo>
                <a:lnTo>
                  <a:pt x="681" y="2268"/>
                </a:lnTo>
                <a:lnTo>
                  <a:pt x="681" y="2495"/>
                </a:lnTo>
                <a:lnTo>
                  <a:pt x="567" y="2495"/>
                </a:lnTo>
                <a:lnTo>
                  <a:pt x="567" y="2608"/>
                </a:lnTo>
                <a:lnTo>
                  <a:pt x="454" y="2608"/>
                </a:lnTo>
                <a:lnTo>
                  <a:pt x="454" y="2722"/>
                </a:lnTo>
                <a:lnTo>
                  <a:pt x="341" y="2722"/>
                </a:lnTo>
                <a:lnTo>
                  <a:pt x="341" y="2948"/>
                </a:lnTo>
                <a:lnTo>
                  <a:pt x="454" y="2948"/>
                </a:lnTo>
                <a:lnTo>
                  <a:pt x="454" y="3402"/>
                </a:lnTo>
                <a:lnTo>
                  <a:pt x="341" y="3402"/>
                </a:lnTo>
                <a:lnTo>
                  <a:pt x="341" y="3515"/>
                </a:lnTo>
                <a:lnTo>
                  <a:pt x="227" y="3515"/>
                </a:lnTo>
                <a:lnTo>
                  <a:pt x="227" y="3742"/>
                </a:lnTo>
                <a:lnTo>
                  <a:pt x="114" y="3742"/>
                </a:lnTo>
                <a:lnTo>
                  <a:pt x="114" y="3969"/>
                </a:lnTo>
                <a:lnTo>
                  <a:pt x="0" y="3969"/>
                </a:lnTo>
                <a:lnTo>
                  <a:pt x="0" y="4309"/>
                </a:lnTo>
                <a:lnTo>
                  <a:pt x="227" y="4309"/>
                </a:lnTo>
                <a:lnTo>
                  <a:pt x="227" y="4536"/>
                </a:lnTo>
                <a:lnTo>
                  <a:pt x="341" y="4536"/>
                </a:lnTo>
                <a:lnTo>
                  <a:pt x="341" y="3969"/>
                </a:lnTo>
                <a:lnTo>
                  <a:pt x="341" y="3856"/>
                </a:lnTo>
                <a:lnTo>
                  <a:pt x="454" y="3856"/>
                </a:lnTo>
                <a:lnTo>
                  <a:pt x="454" y="3742"/>
                </a:lnTo>
                <a:lnTo>
                  <a:pt x="567" y="3742"/>
                </a:lnTo>
                <a:lnTo>
                  <a:pt x="567" y="3629"/>
                </a:lnTo>
                <a:lnTo>
                  <a:pt x="454" y="3629"/>
                </a:lnTo>
                <a:lnTo>
                  <a:pt x="454" y="3515"/>
                </a:lnTo>
                <a:lnTo>
                  <a:pt x="567" y="3515"/>
                </a:lnTo>
                <a:lnTo>
                  <a:pt x="567" y="3289"/>
                </a:lnTo>
                <a:lnTo>
                  <a:pt x="794" y="3289"/>
                </a:lnTo>
                <a:lnTo>
                  <a:pt x="794" y="3175"/>
                </a:lnTo>
                <a:lnTo>
                  <a:pt x="1361" y="3175"/>
                </a:lnTo>
                <a:lnTo>
                  <a:pt x="1361" y="2722"/>
                </a:lnTo>
                <a:lnTo>
                  <a:pt x="1475" y="2722"/>
                </a:lnTo>
                <a:lnTo>
                  <a:pt x="1475" y="2608"/>
                </a:lnTo>
                <a:lnTo>
                  <a:pt x="1701" y="2608"/>
                </a:lnTo>
                <a:lnTo>
                  <a:pt x="1701" y="2495"/>
                </a:lnTo>
                <a:lnTo>
                  <a:pt x="1928" y="2495"/>
                </a:lnTo>
                <a:lnTo>
                  <a:pt x="1928" y="2381"/>
                </a:lnTo>
                <a:lnTo>
                  <a:pt x="2155" y="2381"/>
                </a:lnTo>
                <a:lnTo>
                  <a:pt x="2155" y="2268"/>
                </a:lnTo>
                <a:lnTo>
                  <a:pt x="2382" y="2268"/>
                </a:lnTo>
                <a:lnTo>
                  <a:pt x="2382" y="2155"/>
                </a:lnTo>
                <a:lnTo>
                  <a:pt x="2495" y="2155"/>
                </a:lnTo>
                <a:lnTo>
                  <a:pt x="2495" y="2041"/>
                </a:lnTo>
                <a:lnTo>
                  <a:pt x="2609" y="2041"/>
                </a:lnTo>
                <a:lnTo>
                  <a:pt x="2609" y="1928"/>
                </a:lnTo>
                <a:lnTo>
                  <a:pt x="2722" y="1928"/>
                </a:lnTo>
                <a:lnTo>
                  <a:pt x="2722" y="1701"/>
                </a:lnTo>
                <a:lnTo>
                  <a:pt x="2722" y="1588"/>
                </a:lnTo>
                <a:lnTo>
                  <a:pt x="2835" y="1588"/>
                </a:lnTo>
                <a:lnTo>
                  <a:pt x="2835" y="1247"/>
                </a:lnTo>
                <a:lnTo>
                  <a:pt x="2722" y="1247"/>
                </a:lnTo>
                <a:lnTo>
                  <a:pt x="2722" y="1134"/>
                </a:lnTo>
                <a:lnTo>
                  <a:pt x="2382" y="1134"/>
                </a:lnTo>
                <a:lnTo>
                  <a:pt x="2382" y="907"/>
                </a:lnTo>
                <a:lnTo>
                  <a:pt x="2268" y="907"/>
                </a:lnTo>
                <a:lnTo>
                  <a:pt x="2268" y="113"/>
                </a:lnTo>
                <a:lnTo>
                  <a:pt x="2155" y="113"/>
                </a:lnTo>
                <a:lnTo>
                  <a:pt x="2155" y="0"/>
                </a:lnTo>
                <a:lnTo>
                  <a:pt x="2042" y="0"/>
                </a:lnTo>
                <a:lnTo>
                  <a:pt x="2042" y="113"/>
                </a:lnTo>
                <a:close/>
              </a:path>
            </a:pathLst>
          </a:custGeom>
          <a:ln>
            <a:headEnd/>
            <a:tailEnd/>
          </a:ln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170" name="Group 161"/>
          <p:cNvGrpSpPr>
            <a:grpSpLocks/>
          </p:cNvGrpSpPr>
          <p:nvPr/>
        </p:nvGrpSpPr>
        <p:grpSpPr bwMode="auto">
          <a:xfrm>
            <a:off x="5220308" y="6174199"/>
            <a:ext cx="3946872" cy="6390568"/>
            <a:chOff x="756" y="176"/>
            <a:chExt cx="4763" cy="7712"/>
          </a:xfrm>
        </p:grpSpPr>
        <p:sp>
          <p:nvSpPr>
            <p:cNvPr id="192" name="Freeform 134"/>
            <p:cNvSpPr>
              <a:spLocks/>
            </p:cNvSpPr>
            <p:nvPr/>
          </p:nvSpPr>
          <p:spPr bwMode="auto">
            <a:xfrm>
              <a:off x="1096" y="3692"/>
              <a:ext cx="1588" cy="3515"/>
            </a:xfrm>
            <a:custGeom>
              <a:avLst/>
              <a:gdLst>
                <a:gd name="T0" fmla="*/ 907 w 1588"/>
                <a:gd name="T1" fmla="*/ 113 h 3515"/>
                <a:gd name="T2" fmla="*/ 681 w 1588"/>
                <a:gd name="T3" fmla="*/ 227 h 3515"/>
                <a:gd name="T4" fmla="*/ 567 w 1588"/>
                <a:gd name="T5" fmla="*/ 113 h 3515"/>
                <a:gd name="T6" fmla="*/ 454 w 1588"/>
                <a:gd name="T7" fmla="*/ 0 h 3515"/>
                <a:gd name="T8" fmla="*/ 227 w 1588"/>
                <a:gd name="T9" fmla="*/ 113 h 3515"/>
                <a:gd name="T10" fmla="*/ 114 w 1588"/>
                <a:gd name="T11" fmla="*/ 340 h 3515"/>
                <a:gd name="T12" fmla="*/ 227 w 1588"/>
                <a:gd name="T13" fmla="*/ 907 h 3515"/>
                <a:gd name="T14" fmla="*/ 114 w 1588"/>
                <a:gd name="T15" fmla="*/ 1474 h 3515"/>
                <a:gd name="T16" fmla="*/ 0 w 1588"/>
                <a:gd name="T17" fmla="*/ 2041 h 3515"/>
                <a:gd name="T18" fmla="*/ 114 w 1588"/>
                <a:gd name="T19" fmla="*/ 2154 h 3515"/>
                <a:gd name="T20" fmla="*/ 227 w 1588"/>
                <a:gd name="T21" fmla="*/ 2495 h 3515"/>
                <a:gd name="T22" fmla="*/ 340 w 1588"/>
                <a:gd name="T23" fmla="*/ 2721 h 3515"/>
                <a:gd name="T24" fmla="*/ 454 w 1588"/>
                <a:gd name="T25" fmla="*/ 2835 h 3515"/>
                <a:gd name="T26" fmla="*/ 340 w 1588"/>
                <a:gd name="T27" fmla="*/ 3062 h 3515"/>
                <a:gd name="T28" fmla="*/ 454 w 1588"/>
                <a:gd name="T29" fmla="*/ 3402 h 3515"/>
                <a:gd name="T30" fmla="*/ 681 w 1588"/>
                <a:gd name="T31" fmla="*/ 3515 h 3515"/>
                <a:gd name="T32" fmla="*/ 1021 w 1588"/>
                <a:gd name="T33" fmla="*/ 3402 h 3515"/>
                <a:gd name="T34" fmla="*/ 1134 w 1588"/>
                <a:gd name="T35" fmla="*/ 3288 h 3515"/>
                <a:gd name="T36" fmla="*/ 1248 w 1588"/>
                <a:gd name="T37" fmla="*/ 3402 h 3515"/>
                <a:gd name="T38" fmla="*/ 1361 w 1588"/>
                <a:gd name="T39" fmla="*/ 3175 h 3515"/>
                <a:gd name="T40" fmla="*/ 1588 w 1588"/>
                <a:gd name="T41" fmla="*/ 3062 h 3515"/>
                <a:gd name="T42" fmla="*/ 1361 w 1588"/>
                <a:gd name="T43" fmla="*/ 2948 h 3515"/>
                <a:gd name="T44" fmla="*/ 907 w 1588"/>
                <a:gd name="T45" fmla="*/ 2608 h 3515"/>
                <a:gd name="T46" fmla="*/ 681 w 1588"/>
                <a:gd name="T47" fmla="*/ 2495 h 3515"/>
                <a:gd name="T48" fmla="*/ 567 w 1588"/>
                <a:gd name="T49" fmla="*/ 2608 h 3515"/>
                <a:gd name="T50" fmla="*/ 340 w 1588"/>
                <a:gd name="T51" fmla="*/ 2381 h 3515"/>
                <a:gd name="T52" fmla="*/ 454 w 1588"/>
                <a:gd name="T53" fmla="*/ 2041 h 3515"/>
                <a:gd name="T54" fmla="*/ 567 w 1588"/>
                <a:gd name="T55" fmla="*/ 1814 h 3515"/>
                <a:gd name="T56" fmla="*/ 681 w 1588"/>
                <a:gd name="T57" fmla="*/ 1587 h 3515"/>
                <a:gd name="T58" fmla="*/ 794 w 1588"/>
                <a:gd name="T59" fmla="*/ 1474 h 3515"/>
                <a:gd name="T60" fmla="*/ 681 w 1588"/>
                <a:gd name="T61" fmla="*/ 1020 h 3515"/>
                <a:gd name="T62" fmla="*/ 794 w 1588"/>
                <a:gd name="T63" fmla="*/ 794 h 3515"/>
                <a:gd name="T64" fmla="*/ 907 w 1588"/>
                <a:gd name="T65" fmla="*/ 680 h 3515"/>
                <a:gd name="T66" fmla="*/ 1021 w 1588"/>
                <a:gd name="T67" fmla="*/ 567 h 3515"/>
                <a:gd name="T68" fmla="*/ 1134 w 1588"/>
                <a:gd name="T69" fmla="*/ 340 h 3515"/>
                <a:gd name="T70" fmla="*/ 1248 w 1588"/>
                <a:gd name="T71" fmla="*/ 227 h 3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88" h="3515">
                  <a:moveTo>
                    <a:pt x="1248" y="113"/>
                  </a:moveTo>
                  <a:lnTo>
                    <a:pt x="907" y="113"/>
                  </a:lnTo>
                  <a:lnTo>
                    <a:pt x="907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1474"/>
                  </a:lnTo>
                  <a:lnTo>
                    <a:pt x="114" y="1474"/>
                  </a:lnTo>
                  <a:lnTo>
                    <a:pt x="114" y="2041"/>
                  </a:lnTo>
                  <a:lnTo>
                    <a:pt x="0" y="2041"/>
                  </a:lnTo>
                  <a:lnTo>
                    <a:pt x="0" y="2154"/>
                  </a:lnTo>
                  <a:lnTo>
                    <a:pt x="114" y="2154"/>
                  </a:lnTo>
                  <a:lnTo>
                    <a:pt x="114" y="2495"/>
                  </a:lnTo>
                  <a:lnTo>
                    <a:pt x="227" y="2495"/>
                  </a:lnTo>
                  <a:lnTo>
                    <a:pt x="227" y="2721"/>
                  </a:lnTo>
                  <a:lnTo>
                    <a:pt x="340" y="2721"/>
                  </a:lnTo>
                  <a:lnTo>
                    <a:pt x="340" y="2835"/>
                  </a:lnTo>
                  <a:lnTo>
                    <a:pt x="454" y="2835"/>
                  </a:lnTo>
                  <a:lnTo>
                    <a:pt x="454" y="3062"/>
                  </a:lnTo>
                  <a:lnTo>
                    <a:pt x="340" y="3062"/>
                  </a:lnTo>
                  <a:lnTo>
                    <a:pt x="340" y="3402"/>
                  </a:lnTo>
                  <a:lnTo>
                    <a:pt x="454" y="3402"/>
                  </a:lnTo>
                  <a:lnTo>
                    <a:pt x="454" y="3515"/>
                  </a:lnTo>
                  <a:lnTo>
                    <a:pt x="681" y="3515"/>
                  </a:lnTo>
                  <a:lnTo>
                    <a:pt x="681" y="3402"/>
                  </a:lnTo>
                  <a:lnTo>
                    <a:pt x="1021" y="3402"/>
                  </a:lnTo>
                  <a:lnTo>
                    <a:pt x="1021" y="3288"/>
                  </a:lnTo>
                  <a:lnTo>
                    <a:pt x="1134" y="3288"/>
                  </a:lnTo>
                  <a:lnTo>
                    <a:pt x="1134" y="3402"/>
                  </a:lnTo>
                  <a:lnTo>
                    <a:pt x="1248" y="3402"/>
                  </a:lnTo>
                  <a:lnTo>
                    <a:pt x="1248" y="3175"/>
                  </a:lnTo>
                  <a:lnTo>
                    <a:pt x="1361" y="3175"/>
                  </a:lnTo>
                  <a:lnTo>
                    <a:pt x="1361" y="3062"/>
                  </a:lnTo>
                  <a:lnTo>
                    <a:pt x="1588" y="3062"/>
                  </a:lnTo>
                  <a:lnTo>
                    <a:pt x="1588" y="2948"/>
                  </a:lnTo>
                  <a:lnTo>
                    <a:pt x="1361" y="2948"/>
                  </a:lnTo>
                  <a:lnTo>
                    <a:pt x="1361" y="2608"/>
                  </a:lnTo>
                  <a:lnTo>
                    <a:pt x="907" y="2608"/>
                  </a:lnTo>
                  <a:lnTo>
                    <a:pt x="907" y="2495"/>
                  </a:lnTo>
                  <a:lnTo>
                    <a:pt x="681" y="2495"/>
                  </a:lnTo>
                  <a:lnTo>
                    <a:pt x="681" y="2608"/>
                  </a:lnTo>
                  <a:lnTo>
                    <a:pt x="567" y="2608"/>
                  </a:lnTo>
                  <a:lnTo>
                    <a:pt x="567" y="2381"/>
                  </a:lnTo>
                  <a:lnTo>
                    <a:pt x="340" y="2381"/>
                  </a:lnTo>
                  <a:lnTo>
                    <a:pt x="340" y="2041"/>
                  </a:lnTo>
                  <a:lnTo>
                    <a:pt x="454" y="2041"/>
                  </a:lnTo>
                  <a:lnTo>
                    <a:pt x="454" y="1814"/>
                  </a:lnTo>
                  <a:lnTo>
                    <a:pt x="567" y="1814"/>
                  </a:lnTo>
                  <a:lnTo>
                    <a:pt x="567" y="1587"/>
                  </a:lnTo>
                  <a:lnTo>
                    <a:pt x="681" y="1587"/>
                  </a:lnTo>
                  <a:lnTo>
                    <a:pt x="681" y="1474"/>
                  </a:lnTo>
                  <a:lnTo>
                    <a:pt x="794" y="1474"/>
                  </a:lnTo>
                  <a:lnTo>
                    <a:pt x="794" y="1020"/>
                  </a:lnTo>
                  <a:lnTo>
                    <a:pt x="681" y="1020"/>
                  </a:lnTo>
                  <a:lnTo>
                    <a:pt x="681" y="794"/>
                  </a:lnTo>
                  <a:lnTo>
                    <a:pt x="794" y="794"/>
                  </a:lnTo>
                  <a:lnTo>
                    <a:pt x="794" y="680"/>
                  </a:lnTo>
                  <a:lnTo>
                    <a:pt x="907" y="680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248" y="227"/>
                  </a:lnTo>
                  <a:lnTo>
                    <a:pt x="1248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3" name="Freeform 135"/>
            <p:cNvSpPr>
              <a:spLocks/>
            </p:cNvSpPr>
            <p:nvPr/>
          </p:nvSpPr>
          <p:spPr bwMode="auto">
            <a:xfrm>
              <a:off x="2003" y="5960"/>
              <a:ext cx="3289" cy="1928"/>
            </a:xfrm>
            <a:custGeom>
              <a:avLst/>
              <a:gdLst>
                <a:gd name="T0" fmla="*/ 681 w 3289"/>
                <a:gd name="T1" fmla="*/ 794 h 1928"/>
                <a:gd name="T2" fmla="*/ 454 w 3289"/>
                <a:gd name="T3" fmla="*/ 907 h 1928"/>
                <a:gd name="T4" fmla="*/ 341 w 3289"/>
                <a:gd name="T5" fmla="*/ 1134 h 1928"/>
                <a:gd name="T6" fmla="*/ 227 w 3289"/>
                <a:gd name="T7" fmla="*/ 1020 h 1928"/>
                <a:gd name="T8" fmla="*/ 114 w 3289"/>
                <a:gd name="T9" fmla="*/ 1134 h 1928"/>
                <a:gd name="T10" fmla="*/ 0 w 3289"/>
                <a:gd name="T11" fmla="*/ 1361 h 1928"/>
                <a:gd name="T12" fmla="*/ 114 w 3289"/>
                <a:gd name="T13" fmla="*/ 1474 h 1928"/>
                <a:gd name="T14" fmla="*/ 341 w 3289"/>
                <a:gd name="T15" fmla="*/ 1587 h 1928"/>
                <a:gd name="T16" fmla="*/ 567 w 3289"/>
                <a:gd name="T17" fmla="*/ 1701 h 1928"/>
                <a:gd name="T18" fmla="*/ 454 w 3289"/>
                <a:gd name="T19" fmla="*/ 1928 h 1928"/>
                <a:gd name="T20" fmla="*/ 681 w 3289"/>
                <a:gd name="T21" fmla="*/ 1814 h 1928"/>
                <a:gd name="T22" fmla="*/ 1021 w 3289"/>
                <a:gd name="T23" fmla="*/ 1474 h 1928"/>
                <a:gd name="T24" fmla="*/ 1134 w 3289"/>
                <a:gd name="T25" fmla="*/ 1361 h 1928"/>
                <a:gd name="T26" fmla="*/ 1248 w 3289"/>
                <a:gd name="T27" fmla="*/ 1247 h 1928"/>
                <a:gd name="T28" fmla="*/ 1021 w 3289"/>
                <a:gd name="T29" fmla="*/ 1020 h 1928"/>
                <a:gd name="T30" fmla="*/ 1134 w 3289"/>
                <a:gd name="T31" fmla="*/ 1134 h 1928"/>
                <a:gd name="T32" fmla="*/ 1588 w 3289"/>
                <a:gd name="T33" fmla="*/ 1247 h 1928"/>
                <a:gd name="T34" fmla="*/ 1815 w 3289"/>
                <a:gd name="T35" fmla="*/ 1361 h 1928"/>
                <a:gd name="T36" fmla="*/ 2268 w 3289"/>
                <a:gd name="T37" fmla="*/ 1247 h 1928"/>
                <a:gd name="T38" fmla="*/ 2495 w 3289"/>
                <a:gd name="T39" fmla="*/ 1134 h 1928"/>
                <a:gd name="T40" fmla="*/ 2609 w 3289"/>
                <a:gd name="T41" fmla="*/ 1020 h 1928"/>
                <a:gd name="T42" fmla="*/ 2835 w 3289"/>
                <a:gd name="T43" fmla="*/ 907 h 1928"/>
                <a:gd name="T44" fmla="*/ 2949 w 3289"/>
                <a:gd name="T45" fmla="*/ 567 h 1928"/>
                <a:gd name="T46" fmla="*/ 3176 w 3289"/>
                <a:gd name="T47" fmla="*/ 340 h 1928"/>
                <a:gd name="T48" fmla="*/ 3289 w 3289"/>
                <a:gd name="T49" fmla="*/ 0 h 1928"/>
                <a:gd name="T50" fmla="*/ 2722 w 3289"/>
                <a:gd name="T51" fmla="*/ 340 h 1928"/>
                <a:gd name="T52" fmla="*/ 2268 w 3289"/>
                <a:gd name="T53" fmla="*/ 453 h 1928"/>
                <a:gd name="T54" fmla="*/ 2155 w 3289"/>
                <a:gd name="T55" fmla="*/ 567 h 1928"/>
                <a:gd name="T56" fmla="*/ 2042 w 3289"/>
                <a:gd name="T57" fmla="*/ 453 h 1928"/>
                <a:gd name="T58" fmla="*/ 1928 w 3289"/>
                <a:gd name="T59" fmla="*/ 340 h 1928"/>
                <a:gd name="T60" fmla="*/ 1815 w 3289"/>
                <a:gd name="T61" fmla="*/ 227 h 1928"/>
                <a:gd name="T62" fmla="*/ 1588 w 3289"/>
                <a:gd name="T63" fmla="*/ 0 h 1928"/>
                <a:gd name="T64" fmla="*/ 1361 w 3289"/>
                <a:gd name="T65" fmla="*/ 113 h 1928"/>
                <a:gd name="T66" fmla="*/ 1248 w 3289"/>
                <a:gd name="T67" fmla="*/ 567 h 1928"/>
                <a:gd name="T68" fmla="*/ 908 w 3289"/>
                <a:gd name="T69" fmla="*/ 453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89" h="1928">
                  <a:moveTo>
                    <a:pt x="681" y="453"/>
                  </a:moveTo>
                  <a:lnTo>
                    <a:pt x="681" y="794"/>
                  </a:lnTo>
                  <a:lnTo>
                    <a:pt x="454" y="794"/>
                  </a:lnTo>
                  <a:lnTo>
                    <a:pt x="454" y="907"/>
                  </a:lnTo>
                  <a:lnTo>
                    <a:pt x="341" y="907"/>
                  </a:lnTo>
                  <a:lnTo>
                    <a:pt x="341" y="1134"/>
                  </a:lnTo>
                  <a:lnTo>
                    <a:pt x="227" y="1134"/>
                  </a:lnTo>
                  <a:lnTo>
                    <a:pt x="227" y="1020"/>
                  </a:lnTo>
                  <a:lnTo>
                    <a:pt x="114" y="1020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1361"/>
                  </a:lnTo>
                  <a:lnTo>
                    <a:pt x="114" y="1361"/>
                  </a:lnTo>
                  <a:lnTo>
                    <a:pt x="114" y="1474"/>
                  </a:lnTo>
                  <a:lnTo>
                    <a:pt x="341" y="1474"/>
                  </a:lnTo>
                  <a:lnTo>
                    <a:pt x="341" y="1587"/>
                  </a:lnTo>
                  <a:lnTo>
                    <a:pt x="567" y="1587"/>
                  </a:lnTo>
                  <a:lnTo>
                    <a:pt x="567" y="1701"/>
                  </a:lnTo>
                  <a:lnTo>
                    <a:pt x="454" y="1701"/>
                  </a:lnTo>
                  <a:lnTo>
                    <a:pt x="454" y="1928"/>
                  </a:lnTo>
                  <a:lnTo>
                    <a:pt x="681" y="1928"/>
                  </a:lnTo>
                  <a:lnTo>
                    <a:pt x="681" y="1814"/>
                  </a:lnTo>
                  <a:lnTo>
                    <a:pt x="1021" y="1814"/>
                  </a:lnTo>
                  <a:lnTo>
                    <a:pt x="1021" y="1474"/>
                  </a:lnTo>
                  <a:lnTo>
                    <a:pt x="1134" y="1474"/>
                  </a:lnTo>
                  <a:lnTo>
                    <a:pt x="1134" y="1361"/>
                  </a:lnTo>
                  <a:lnTo>
                    <a:pt x="1248" y="1361"/>
                  </a:lnTo>
                  <a:lnTo>
                    <a:pt x="1248" y="1247"/>
                  </a:lnTo>
                  <a:lnTo>
                    <a:pt x="1021" y="1247"/>
                  </a:lnTo>
                  <a:lnTo>
                    <a:pt x="1021" y="1020"/>
                  </a:lnTo>
                  <a:lnTo>
                    <a:pt x="1134" y="1020"/>
                  </a:lnTo>
                  <a:lnTo>
                    <a:pt x="1134" y="1134"/>
                  </a:lnTo>
                  <a:lnTo>
                    <a:pt x="1588" y="1134"/>
                  </a:lnTo>
                  <a:lnTo>
                    <a:pt x="1588" y="1247"/>
                  </a:lnTo>
                  <a:lnTo>
                    <a:pt x="1815" y="1247"/>
                  </a:lnTo>
                  <a:lnTo>
                    <a:pt x="1815" y="1361"/>
                  </a:lnTo>
                  <a:lnTo>
                    <a:pt x="2268" y="1361"/>
                  </a:lnTo>
                  <a:lnTo>
                    <a:pt x="2268" y="1247"/>
                  </a:lnTo>
                  <a:lnTo>
                    <a:pt x="2495" y="1247"/>
                  </a:lnTo>
                  <a:lnTo>
                    <a:pt x="2495" y="1134"/>
                  </a:lnTo>
                  <a:lnTo>
                    <a:pt x="2609" y="1134"/>
                  </a:lnTo>
                  <a:lnTo>
                    <a:pt x="2609" y="1020"/>
                  </a:lnTo>
                  <a:lnTo>
                    <a:pt x="2835" y="1020"/>
                  </a:lnTo>
                  <a:lnTo>
                    <a:pt x="2835" y="907"/>
                  </a:lnTo>
                  <a:lnTo>
                    <a:pt x="2949" y="907"/>
                  </a:lnTo>
                  <a:lnTo>
                    <a:pt x="2949" y="567"/>
                  </a:lnTo>
                  <a:lnTo>
                    <a:pt x="3176" y="567"/>
                  </a:lnTo>
                  <a:lnTo>
                    <a:pt x="3176" y="340"/>
                  </a:lnTo>
                  <a:lnTo>
                    <a:pt x="3289" y="340"/>
                  </a:lnTo>
                  <a:lnTo>
                    <a:pt x="3289" y="0"/>
                  </a:lnTo>
                  <a:lnTo>
                    <a:pt x="2722" y="0"/>
                  </a:lnTo>
                  <a:lnTo>
                    <a:pt x="2722" y="340"/>
                  </a:lnTo>
                  <a:lnTo>
                    <a:pt x="2268" y="340"/>
                  </a:lnTo>
                  <a:lnTo>
                    <a:pt x="2268" y="453"/>
                  </a:lnTo>
                  <a:lnTo>
                    <a:pt x="2155" y="453"/>
                  </a:lnTo>
                  <a:lnTo>
                    <a:pt x="2155" y="567"/>
                  </a:lnTo>
                  <a:lnTo>
                    <a:pt x="2042" y="567"/>
                  </a:lnTo>
                  <a:lnTo>
                    <a:pt x="2042" y="453"/>
                  </a:lnTo>
                  <a:lnTo>
                    <a:pt x="1928" y="453"/>
                  </a:lnTo>
                  <a:lnTo>
                    <a:pt x="1928" y="340"/>
                  </a:lnTo>
                  <a:lnTo>
                    <a:pt x="1815" y="340"/>
                  </a:lnTo>
                  <a:lnTo>
                    <a:pt x="1815" y="227"/>
                  </a:lnTo>
                  <a:lnTo>
                    <a:pt x="1588" y="227"/>
                  </a:lnTo>
                  <a:lnTo>
                    <a:pt x="1588" y="0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248" y="113"/>
                  </a:lnTo>
                  <a:lnTo>
                    <a:pt x="1248" y="567"/>
                  </a:lnTo>
                  <a:lnTo>
                    <a:pt x="908" y="567"/>
                  </a:lnTo>
                  <a:lnTo>
                    <a:pt x="908" y="453"/>
                  </a:lnTo>
                  <a:lnTo>
                    <a:pt x="681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4" name="Freeform 136"/>
            <p:cNvSpPr>
              <a:spLocks/>
            </p:cNvSpPr>
            <p:nvPr/>
          </p:nvSpPr>
          <p:spPr bwMode="auto">
            <a:xfrm>
              <a:off x="3024" y="4259"/>
              <a:ext cx="2495" cy="1701"/>
            </a:xfrm>
            <a:custGeom>
              <a:avLst/>
              <a:gdLst>
                <a:gd name="T0" fmla="*/ 2268 w 2495"/>
                <a:gd name="T1" fmla="*/ 1701 h 1701"/>
                <a:gd name="T2" fmla="*/ 1701 w 2495"/>
                <a:gd name="T3" fmla="*/ 1701 h 1701"/>
                <a:gd name="T4" fmla="*/ 1701 w 2495"/>
                <a:gd name="T5" fmla="*/ 1587 h 1701"/>
                <a:gd name="T6" fmla="*/ 1588 w 2495"/>
                <a:gd name="T7" fmla="*/ 1587 h 1701"/>
                <a:gd name="T8" fmla="*/ 1588 w 2495"/>
                <a:gd name="T9" fmla="*/ 1474 h 1701"/>
                <a:gd name="T10" fmla="*/ 1361 w 2495"/>
                <a:gd name="T11" fmla="*/ 1474 h 1701"/>
                <a:gd name="T12" fmla="*/ 1361 w 2495"/>
                <a:gd name="T13" fmla="*/ 1361 h 1701"/>
                <a:gd name="T14" fmla="*/ 1134 w 2495"/>
                <a:gd name="T15" fmla="*/ 1361 h 1701"/>
                <a:gd name="T16" fmla="*/ 1134 w 2495"/>
                <a:gd name="T17" fmla="*/ 1247 h 1701"/>
                <a:gd name="T18" fmla="*/ 907 w 2495"/>
                <a:gd name="T19" fmla="*/ 1247 h 1701"/>
                <a:gd name="T20" fmla="*/ 907 w 2495"/>
                <a:gd name="T21" fmla="*/ 1361 h 1701"/>
                <a:gd name="T22" fmla="*/ 794 w 2495"/>
                <a:gd name="T23" fmla="*/ 1361 h 1701"/>
                <a:gd name="T24" fmla="*/ 794 w 2495"/>
                <a:gd name="T25" fmla="*/ 1587 h 1701"/>
                <a:gd name="T26" fmla="*/ 680 w 2495"/>
                <a:gd name="T27" fmla="*/ 1587 h 1701"/>
                <a:gd name="T28" fmla="*/ 680 w 2495"/>
                <a:gd name="T29" fmla="*/ 1701 h 1701"/>
                <a:gd name="T30" fmla="*/ 454 w 2495"/>
                <a:gd name="T31" fmla="*/ 1701 h 1701"/>
                <a:gd name="T32" fmla="*/ 454 w 2495"/>
                <a:gd name="T33" fmla="*/ 1474 h 1701"/>
                <a:gd name="T34" fmla="*/ 340 w 2495"/>
                <a:gd name="T35" fmla="*/ 1474 h 1701"/>
                <a:gd name="T36" fmla="*/ 340 w 2495"/>
                <a:gd name="T37" fmla="*/ 1134 h 1701"/>
                <a:gd name="T38" fmla="*/ 227 w 2495"/>
                <a:gd name="T39" fmla="*/ 1134 h 1701"/>
                <a:gd name="T40" fmla="*/ 227 w 2495"/>
                <a:gd name="T41" fmla="*/ 1020 h 1701"/>
                <a:gd name="T42" fmla="*/ 340 w 2495"/>
                <a:gd name="T43" fmla="*/ 1020 h 1701"/>
                <a:gd name="T44" fmla="*/ 340 w 2495"/>
                <a:gd name="T45" fmla="*/ 907 h 1701"/>
                <a:gd name="T46" fmla="*/ 567 w 2495"/>
                <a:gd name="T47" fmla="*/ 907 h 1701"/>
                <a:gd name="T48" fmla="*/ 567 w 2495"/>
                <a:gd name="T49" fmla="*/ 680 h 1701"/>
                <a:gd name="T50" fmla="*/ 454 w 2495"/>
                <a:gd name="T51" fmla="*/ 680 h 1701"/>
                <a:gd name="T52" fmla="*/ 454 w 2495"/>
                <a:gd name="T53" fmla="*/ 567 h 1701"/>
                <a:gd name="T54" fmla="*/ 340 w 2495"/>
                <a:gd name="T55" fmla="*/ 567 h 1701"/>
                <a:gd name="T56" fmla="*/ 340 w 2495"/>
                <a:gd name="T57" fmla="*/ 453 h 1701"/>
                <a:gd name="T58" fmla="*/ 227 w 2495"/>
                <a:gd name="T59" fmla="*/ 453 h 1701"/>
                <a:gd name="T60" fmla="*/ 227 w 2495"/>
                <a:gd name="T61" fmla="*/ 340 h 1701"/>
                <a:gd name="T62" fmla="*/ 113 w 2495"/>
                <a:gd name="T63" fmla="*/ 340 h 1701"/>
                <a:gd name="T64" fmla="*/ 113 w 2495"/>
                <a:gd name="T65" fmla="*/ 227 h 1701"/>
                <a:gd name="T66" fmla="*/ 0 w 2495"/>
                <a:gd name="T67" fmla="*/ 227 h 1701"/>
                <a:gd name="T68" fmla="*/ 0 w 2495"/>
                <a:gd name="T69" fmla="*/ 113 h 1701"/>
                <a:gd name="T70" fmla="*/ 113 w 2495"/>
                <a:gd name="T71" fmla="*/ 113 h 1701"/>
                <a:gd name="T72" fmla="*/ 113 w 2495"/>
                <a:gd name="T73" fmla="*/ 0 h 1701"/>
                <a:gd name="T74" fmla="*/ 227 w 2495"/>
                <a:gd name="T75" fmla="*/ 0 h 1701"/>
                <a:gd name="T76" fmla="*/ 227 w 2495"/>
                <a:gd name="T77" fmla="*/ 113 h 1701"/>
                <a:gd name="T78" fmla="*/ 567 w 2495"/>
                <a:gd name="T79" fmla="*/ 113 h 1701"/>
                <a:gd name="T80" fmla="*/ 567 w 2495"/>
                <a:gd name="T81" fmla="*/ 227 h 1701"/>
                <a:gd name="T82" fmla="*/ 680 w 2495"/>
                <a:gd name="T83" fmla="*/ 227 h 1701"/>
                <a:gd name="T84" fmla="*/ 680 w 2495"/>
                <a:gd name="T85" fmla="*/ 567 h 1701"/>
                <a:gd name="T86" fmla="*/ 794 w 2495"/>
                <a:gd name="T87" fmla="*/ 567 h 1701"/>
                <a:gd name="T88" fmla="*/ 794 w 2495"/>
                <a:gd name="T89" fmla="*/ 680 h 1701"/>
                <a:gd name="T90" fmla="*/ 907 w 2495"/>
                <a:gd name="T91" fmla="*/ 680 h 1701"/>
                <a:gd name="T92" fmla="*/ 907 w 2495"/>
                <a:gd name="T93" fmla="*/ 567 h 1701"/>
                <a:gd name="T94" fmla="*/ 1474 w 2495"/>
                <a:gd name="T95" fmla="*/ 567 h 1701"/>
                <a:gd name="T96" fmla="*/ 1474 w 2495"/>
                <a:gd name="T97" fmla="*/ 680 h 1701"/>
                <a:gd name="T98" fmla="*/ 2041 w 2495"/>
                <a:gd name="T99" fmla="*/ 680 h 1701"/>
                <a:gd name="T100" fmla="*/ 2041 w 2495"/>
                <a:gd name="T101" fmla="*/ 453 h 1701"/>
                <a:gd name="T102" fmla="*/ 1928 w 2495"/>
                <a:gd name="T103" fmla="*/ 453 h 1701"/>
                <a:gd name="T104" fmla="*/ 1928 w 2495"/>
                <a:gd name="T105" fmla="*/ 227 h 1701"/>
                <a:gd name="T106" fmla="*/ 2155 w 2495"/>
                <a:gd name="T107" fmla="*/ 227 h 1701"/>
                <a:gd name="T108" fmla="*/ 2155 w 2495"/>
                <a:gd name="T109" fmla="*/ 340 h 1701"/>
                <a:gd name="T110" fmla="*/ 2381 w 2495"/>
                <a:gd name="T111" fmla="*/ 340 h 1701"/>
                <a:gd name="T112" fmla="*/ 2381 w 2495"/>
                <a:gd name="T113" fmla="*/ 453 h 1701"/>
                <a:gd name="T114" fmla="*/ 2495 w 2495"/>
                <a:gd name="T115" fmla="*/ 453 h 1701"/>
                <a:gd name="T116" fmla="*/ 2495 w 2495"/>
                <a:gd name="T117" fmla="*/ 567 h 1701"/>
                <a:gd name="T118" fmla="*/ 2381 w 2495"/>
                <a:gd name="T119" fmla="*/ 567 h 1701"/>
                <a:gd name="T120" fmla="*/ 2381 w 2495"/>
                <a:gd name="T121" fmla="*/ 1361 h 1701"/>
                <a:gd name="T122" fmla="*/ 2268 w 2495"/>
                <a:gd name="T123" fmla="*/ 1361 h 1701"/>
                <a:gd name="T124" fmla="*/ 2268 w 2495"/>
                <a:gd name="T125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95" h="1701">
                  <a:moveTo>
                    <a:pt x="2268" y="1701"/>
                  </a:moveTo>
                  <a:lnTo>
                    <a:pt x="1701" y="1701"/>
                  </a:lnTo>
                  <a:lnTo>
                    <a:pt x="1701" y="1587"/>
                  </a:lnTo>
                  <a:lnTo>
                    <a:pt x="1588" y="1587"/>
                  </a:lnTo>
                  <a:lnTo>
                    <a:pt x="1588" y="1474"/>
                  </a:lnTo>
                  <a:lnTo>
                    <a:pt x="1361" y="1474"/>
                  </a:lnTo>
                  <a:lnTo>
                    <a:pt x="1361" y="1361"/>
                  </a:lnTo>
                  <a:lnTo>
                    <a:pt x="1134" y="1361"/>
                  </a:lnTo>
                  <a:lnTo>
                    <a:pt x="1134" y="1247"/>
                  </a:lnTo>
                  <a:lnTo>
                    <a:pt x="907" y="1247"/>
                  </a:lnTo>
                  <a:lnTo>
                    <a:pt x="907" y="1361"/>
                  </a:lnTo>
                  <a:lnTo>
                    <a:pt x="794" y="1361"/>
                  </a:lnTo>
                  <a:lnTo>
                    <a:pt x="794" y="1587"/>
                  </a:lnTo>
                  <a:lnTo>
                    <a:pt x="680" y="1587"/>
                  </a:lnTo>
                  <a:lnTo>
                    <a:pt x="680" y="1701"/>
                  </a:lnTo>
                  <a:lnTo>
                    <a:pt x="454" y="1701"/>
                  </a:lnTo>
                  <a:lnTo>
                    <a:pt x="454" y="1474"/>
                  </a:lnTo>
                  <a:lnTo>
                    <a:pt x="340" y="1474"/>
                  </a:lnTo>
                  <a:lnTo>
                    <a:pt x="340" y="1134"/>
                  </a:lnTo>
                  <a:lnTo>
                    <a:pt x="227" y="1134"/>
                  </a:lnTo>
                  <a:lnTo>
                    <a:pt x="227" y="1020"/>
                  </a:lnTo>
                  <a:lnTo>
                    <a:pt x="340" y="1020"/>
                  </a:lnTo>
                  <a:lnTo>
                    <a:pt x="340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454" y="680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907" y="680"/>
                  </a:lnTo>
                  <a:lnTo>
                    <a:pt x="907" y="567"/>
                  </a:lnTo>
                  <a:lnTo>
                    <a:pt x="1474" y="567"/>
                  </a:lnTo>
                  <a:lnTo>
                    <a:pt x="1474" y="680"/>
                  </a:lnTo>
                  <a:lnTo>
                    <a:pt x="2041" y="680"/>
                  </a:lnTo>
                  <a:lnTo>
                    <a:pt x="2041" y="453"/>
                  </a:lnTo>
                  <a:lnTo>
                    <a:pt x="1928" y="453"/>
                  </a:lnTo>
                  <a:lnTo>
                    <a:pt x="1928" y="227"/>
                  </a:lnTo>
                  <a:lnTo>
                    <a:pt x="2155" y="227"/>
                  </a:lnTo>
                  <a:lnTo>
                    <a:pt x="2155" y="340"/>
                  </a:lnTo>
                  <a:lnTo>
                    <a:pt x="2381" y="340"/>
                  </a:lnTo>
                  <a:lnTo>
                    <a:pt x="2381" y="453"/>
                  </a:lnTo>
                  <a:lnTo>
                    <a:pt x="2495" y="453"/>
                  </a:lnTo>
                  <a:lnTo>
                    <a:pt x="2495" y="567"/>
                  </a:lnTo>
                  <a:lnTo>
                    <a:pt x="2381" y="567"/>
                  </a:lnTo>
                  <a:lnTo>
                    <a:pt x="2381" y="1361"/>
                  </a:lnTo>
                  <a:lnTo>
                    <a:pt x="2268" y="1361"/>
                  </a:lnTo>
                  <a:lnTo>
                    <a:pt x="2268" y="170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Freeform 138"/>
            <p:cNvSpPr>
              <a:spLocks/>
            </p:cNvSpPr>
            <p:nvPr/>
          </p:nvSpPr>
          <p:spPr bwMode="auto">
            <a:xfrm>
              <a:off x="3024" y="176"/>
              <a:ext cx="1814" cy="3062"/>
            </a:xfrm>
            <a:custGeom>
              <a:avLst/>
              <a:gdLst>
                <a:gd name="T0" fmla="*/ 113 w 1814"/>
                <a:gd name="T1" fmla="*/ 2042 h 3062"/>
                <a:gd name="T2" fmla="*/ 0 w 1814"/>
                <a:gd name="T3" fmla="*/ 2042 h 3062"/>
                <a:gd name="T4" fmla="*/ 0 w 1814"/>
                <a:gd name="T5" fmla="*/ 1588 h 3062"/>
                <a:gd name="T6" fmla="*/ 113 w 1814"/>
                <a:gd name="T7" fmla="*/ 1588 h 3062"/>
                <a:gd name="T8" fmla="*/ 113 w 1814"/>
                <a:gd name="T9" fmla="*/ 1021 h 3062"/>
                <a:gd name="T10" fmla="*/ 227 w 1814"/>
                <a:gd name="T11" fmla="*/ 1021 h 3062"/>
                <a:gd name="T12" fmla="*/ 227 w 1814"/>
                <a:gd name="T13" fmla="*/ 1134 h 3062"/>
                <a:gd name="T14" fmla="*/ 454 w 1814"/>
                <a:gd name="T15" fmla="*/ 1134 h 3062"/>
                <a:gd name="T16" fmla="*/ 454 w 1814"/>
                <a:gd name="T17" fmla="*/ 1021 h 3062"/>
                <a:gd name="T18" fmla="*/ 567 w 1814"/>
                <a:gd name="T19" fmla="*/ 1021 h 3062"/>
                <a:gd name="T20" fmla="*/ 567 w 1814"/>
                <a:gd name="T21" fmla="*/ 794 h 3062"/>
                <a:gd name="T22" fmla="*/ 454 w 1814"/>
                <a:gd name="T23" fmla="*/ 794 h 3062"/>
                <a:gd name="T24" fmla="*/ 454 w 1814"/>
                <a:gd name="T25" fmla="*/ 454 h 3062"/>
                <a:gd name="T26" fmla="*/ 340 w 1814"/>
                <a:gd name="T27" fmla="*/ 454 h 3062"/>
                <a:gd name="T28" fmla="*/ 340 w 1814"/>
                <a:gd name="T29" fmla="*/ 341 h 3062"/>
                <a:gd name="T30" fmla="*/ 227 w 1814"/>
                <a:gd name="T31" fmla="*/ 341 h 3062"/>
                <a:gd name="T32" fmla="*/ 227 w 1814"/>
                <a:gd name="T33" fmla="*/ 227 h 3062"/>
                <a:gd name="T34" fmla="*/ 340 w 1814"/>
                <a:gd name="T35" fmla="*/ 227 h 3062"/>
                <a:gd name="T36" fmla="*/ 340 w 1814"/>
                <a:gd name="T37" fmla="*/ 114 h 3062"/>
                <a:gd name="T38" fmla="*/ 340 w 1814"/>
                <a:gd name="T39" fmla="*/ 0 h 3062"/>
                <a:gd name="T40" fmla="*/ 680 w 1814"/>
                <a:gd name="T41" fmla="*/ 0 h 3062"/>
                <a:gd name="T42" fmla="*/ 680 w 1814"/>
                <a:gd name="T43" fmla="*/ 114 h 3062"/>
                <a:gd name="T44" fmla="*/ 794 w 1814"/>
                <a:gd name="T45" fmla="*/ 114 h 3062"/>
                <a:gd name="T46" fmla="*/ 794 w 1814"/>
                <a:gd name="T47" fmla="*/ 227 h 3062"/>
                <a:gd name="T48" fmla="*/ 1021 w 1814"/>
                <a:gd name="T49" fmla="*/ 227 h 3062"/>
                <a:gd name="T50" fmla="*/ 1134 w 1814"/>
                <a:gd name="T51" fmla="*/ 227 h 3062"/>
                <a:gd name="T52" fmla="*/ 1134 w 1814"/>
                <a:gd name="T53" fmla="*/ 341 h 3062"/>
                <a:gd name="T54" fmla="*/ 1247 w 1814"/>
                <a:gd name="T55" fmla="*/ 341 h 3062"/>
                <a:gd name="T56" fmla="*/ 1247 w 1814"/>
                <a:gd name="T57" fmla="*/ 681 h 3062"/>
                <a:gd name="T58" fmla="*/ 1588 w 1814"/>
                <a:gd name="T59" fmla="*/ 681 h 3062"/>
                <a:gd name="T60" fmla="*/ 1588 w 1814"/>
                <a:gd name="T61" fmla="*/ 1361 h 3062"/>
                <a:gd name="T62" fmla="*/ 1701 w 1814"/>
                <a:gd name="T63" fmla="*/ 1361 h 3062"/>
                <a:gd name="T64" fmla="*/ 1701 w 1814"/>
                <a:gd name="T65" fmla="*/ 2155 h 3062"/>
                <a:gd name="T66" fmla="*/ 1814 w 1814"/>
                <a:gd name="T67" fmla="*/ 2155 h 3062"/>
                <a:gd name="T68" fmla="*/ 1814 w 1814"/>
                <a:gd name="T69" fmla="*/ 2609 h 3062"/>
                <a:gd name="T70" fmla="*/ 1701 w 1814"/>
                <a:gd name="T71" fmla="*/ 2609 h 3062"/>
                <a:gd name="T72" fmla="*/ 1701 w 1814"/>
                <a:gd name="T73" fmla="*/ 2835 h 3062"/>
                <a:gd name="T74" fmla="*/ 1588 w 1814"/>
                <a:gd name="T75" fmla="*/ 2835 h 3062"/>
                <a:gd name="T76" fmla="*/ 1588 w 1814"/>
                <a:gd name="T77" fmla="*/ 3062 h 3062"/>
                <a:gd name="T78" fmla="*/ 1361 w 1814"/>
                <a:gd name="T79" fmla="*/ 3062 h 3062"/>
                <a:gd name="T80" fmla="*/ 1361 w 1814"/>
                <a:gd name="T81" fmla="*/ 2949 h 3062"/>
                <a:gd name="T82" fmla="*/ 1247 w 1814"/>
                <a:gd name="T83" fmla="*/ 2949 h 3062"/>
                <a:gd name="T84" fmla="*/ 1247 w 1814"/>
                <a:gd name="T85" fmla="*/ 2835 h 3062"/>
                <a:gd name="T86" fmla="*/ 1134 w 1814"/>
                <a:gd name="T87" fmla="*/ 2835 h 3062"/>
                <a:gd name="T88" fmla="*/ 1134 w 1814"/>
                <a:gd name="T89" fmla="*/ 2722 h 3062"/>
                <a:gd name="T90" fmla="*/ 794 w 1814"/>
                <a:gd name="T91" fmla="*/ 2722 h 3062"/>
                <a:gd name="T92" fmla="*/ 794 w 1814"/>
                <a:gd name="T93" fmla="*/ 2495 h 3062"/>
                <a:gd name="T94" fmla="*/ 680 w 1814"/>
                <a:gd name="T95" fmla="*/ 2495 h 3062"/>
                <a:gd name="T96" fmla="*/ 680 w 1814"/>
                <a:gd name="T97" fmla="*/ 1701 h 3062"/>
                <a:gd name="T98" fmla="*/ 567 w 1814"/>
                <a:gd name="T99" fmla="*/ 1701 h 3062"/>
                <a:gd name="T100" fmla="*/ 567 w 1814"/>
                <a:gd name="T101" fmla="*/ 1588 h 3062"/>
                <a:gd name="T102" fmla="*/ 454 w 1814"/>
                <a:gd name="T103" fmla="*/ 1588 h 3062"/>
                <a:gd name="T104" fmla="*/ 454 w 1814"/>
                <a:gd name="T105" fmla="*/ 1928 h 3062"/>
                <a:gd name="T106" fmla="*/ 340 w 1814"/>
                <a:gd name="T107" fmla="*/ 1928 h 3062"/>
                <a:gd name="T108" fmla="*/ 340 w 1814"/>
                <a:gd name="T109" fmla="*/ 2042 h 3062"/>
                <a:gd name="T110" fmla="*/ 454 w 1814"/>
                <a:gd name="T111" fmla="*/ 2042 h 3062"/>
                <a:gd name="T112" fmla="*/ 454 w 1814"/>
                <a:gd name="T113" fmla="*/ 2268 h 3062"/>
                <a:gd name="T114" fmla="*/ 340 w 1814"/>
                <a:gd name="T115" fmla="*/ 2268 h 3062"/>
                <a:gd name="T116" fmla="*/ 340 w 1814"/>
                <a:gd name="T117" fmla="*/ 2155 h 3062"/>
                <a:gd name="T118" fmla="*/ 227 w 1814"/>
                <a:gd name="T119" fmla="*/ 2155 h 3062"/>
                <a:gd name="T120" fmla="*/ 227 w 1814"/>
                <a:gd name="T121" fmla="*/ 1928 h 3062"/>
                <a:gd name="T122" fmla="*/ 113 w 1814"/>
                <a:gd name="T123" fmla="*/ 1928 h 3062"/>
                <a:gd name="T124" fmla="*/ 113 w 1814"/>
                <a:gd name="T125" fmla="*/ 2042 h 3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14" h="3062">
                  <a:moveTo>
                    <a:pt x="113" y="2042"/>
                  </a:moveTo>
                  <a:lnTo>
                    <a:pt x="0" y="2042"/>
                  </a:lnTo>
                  <a:lnTo>
                    <a:pt x="0" y="1588"/>
                  </a:lnTo>
                  <a:lnTo>
                    <a:pt x="113" y="1588"/>
                  </a:lnTo>
                  <a:lnTo>
                    <a:pt x="113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454" y="1134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341"/>
                  </a:lnTo>
                  <a:lnTo>
                    <a:pt x="1247" y="341"/>
                  </a:lnTo>
                  <a:lnTo>
                    <a:pt x="1247" y="681"/>
                  </a:lnTo>
                  <a:lnTo>
                    <a:pt x="1588" y="681"/>
                  </a:lnTo>
                  <a:lnTo>
                    <a:pt x="1588" y="1361"/>
                  </a:lnTo>
                  <a:lnTo>
                    <a:pt x="1701" y="1361"/>
                  </a:lnTo>
                  <a:lnTo>
                    <a:pt x="1701" y="2155"/>
                  </a:lnTo>
                  <a:lnTo>
                    <a:pt x="1814" y="2155"/>
                  </a:lnTo>
                  <a:lnTo>
                    <a:pt x="1814" y="2609"/>
                  </a:lnTo>
                  <a:lnTo>
                    <a:pt x="1701" y="2609"/>
                  </a:lnTo>
                  <a:lnTo>
                    <a:pt x="1701" y="2835"/>
                  </a:lnTo>
                  <a:lnTo>
                    <a:pt x="1588" y="2835"/>
                  </a:lnTo>
                  <a:lnTo>
                    <a:pt x="1588" y="3062"/>
                  </a:lnTo>
                  <a:lnTo>
                    <a:pt x="1361" y="3062"/>
                  </a:lnTo>
                  <a:lnTo>
                    <a:pt x="1361" y="2949"/>
                  </a:lnTo>
                  <a:lnTo>
                    <a:pt x="1247" y="2949"/>
                  </a:lnTo>
                  <a:lnTo>
                    <a:pt x="1247" y="2835"/>
                  </a:lnTo>
                  <a:lnTo>
                    <a:pt x="1134" y="2835"/>
                  </a:lnTo>
                  <a:lnTo>
                    <a:pt x="1134" y="2722"/>
                  </a:lnTo>
                  <a:lnTo>
                    <a:pt x="794" y="2722"/>
                  </a:lnTo>
                  <a:lnTo>
                    <a:pt x="794" y="2495"/>
                  </a:lnTo>
                  <a:lnTo>
                    <a:pt x="680" y="2495"/>
                  </a:lnTo>
                  <a:lnTo>
                    <a:pt x="680" y="1701"/>
                  </a:lnTo>
                  <a:lnTo>
                    <a:pt x="567" y="1701"/>
                  </a:lnTo>
                  <a:lnTo>
                    <a:pt x="567" y="1588"/>
                  </a:lnTo>
                  <a:lnTo>
                    <a:pt x="454" y="1588"/>
                  </a:lnTo>
                  <a:lnTo>
                    <a:pt x="454" y="1928"/>
                  </a:lnTo>
                  <a:lnTo>
                    <a:pt x="340" y="1928"/>
                  </a:lnTo>
                  <a:lnTo>
                    <a:pt x="340" y="2042"/>
                  </a:lnTo>
                  <a:lnTo>
                    <a:pt x="454" y="2042"/>
                  </a:lnTo>
                  <a:lnTo>
                    <a:pt x="454" y="2268"/>
                  </a:lnTo>
                  <a:lnTo>
                    <a:pt x="340" y="2268"/>
                  </a:lnTo>
                  <a:lnTo>
                    <a:pt x="340" y="2155"/>
                  </a:lnTo>
                  <a:lnTo>
                    <a:pt x="227" y="2155"/>
                  </a:lnTo>
                  <a:lnTo>
                    <a:pt x="227" y="1928"/>
                  </a:lnTo>
                  <a:lnTo>
                    <a:pt x="113" y="1928"/>
                  </a:lnTo>
                  <a:lnTo>
                    <a:pt x="113" y="20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Freeform 139"/>
            <p:cNvSpPr>
              <a:spLocks/>
            </p:cNvSpPr>
            <p:nvPr/>
          </p:nvSpPr>
          <p:spPr bwMode="auto">
            <a:xfrm>
              <a:off x="4158" y="1424"/>
              <a:ext cx="1247" cy="2381"/>
            </a:xfrm>
            <a:custGeom>
              <a:avLst/>
              <a:gdLst>
                <a:gd name="T0" fmla="*/ 567 w 1247"/>
                <a:gd name="T1" fmla="*/ 113 h 2381"/>
                <a:gd name="T2" fmla="*/ 567 w 1247"/>
                <a:gd name="T3" fmla="*/ 907 h 2381"/>
                <a:gd name="T4" fmla="*/ 680 w 1247"/>
                <a:gd name="T5" fmla="*/ 907 h 2381"/>
                <a:gd name="T6" fmla="*/ 680 w 1247"/>
                <a:gd name="T7" fmla="*/ 1361 h 2381"/>
                <a:gd name="T8" fmla="*/ 567 w 1247"/>
                <a:gd name="T9" fmla="*/ 1361 h 2381"/>
                <a:gd name="T10" fmla="*/ 567 w 1247"/>
                <a:gd name="T11" fmla="*/ 1587 h 2381"/>
                <a:gd name="T12" fmla="*/ 454 w 1247"/>
                <a:gd name="T13" fmla="*/ 1587 h 2381"/>
                <a:gd name="T14" fmla="*/ 454 w 1247"/>
                <a:gd name="T15" fmla="*/ 1814 h 2381"/>
                <a:gd name="T16" fmla="*/ 227 w 1247"/>
                <a:gd name="T17" fmla="*/ 1814 h 2381"/>
                <a:gd name="T18" fmla="*/ 227 w 1247"/>
                <a:gd name="T19" fmla="*/ 1701 h 2381"/>
                <a:gd name="T20" fmla="*/ 113 w 1247"/>
                <a:gd name="T21" fmla="*/ 1701 h 2381"/>
                <a:gd name="T22" fmla="*/ 113 w 1247"/>
                <a:gd name="T23" fmla="*/ 1814 h 2381"/>
                <a:gd name="T24" fmla="*/ 113 w 1247"/>
                <a:gd name="T25" fmla="*/ 1928 h 2381"/>
                <a:gd name="T26" fmla="*/ 0 w 1247"/>
                <a:gd name="T27" fmla="*/ 1928 h 2381"/>
                <a:gd name="T28" fmla="*/ 0 w 1247"/>
                <a:gd name="T29" fmla="*/ 2154 h 2381"/>
                <a:gd name="T30" fmla="*/ 227 w 1247"/>
                <a:gd name="T31" fmla="*/ 2154 h 2381"/>
                <a:gd name="T32" fmla="*/ 227 w 1247"/>
                <a:gd name="T33" fmla="*/ 2268 h 2381"/>
                <a:gd name="T34" fmla="*/ 567 w 1247"/>
                <a:gd name="T35" fmla="*/ 2268 h 2381"/>
                <a:gd name="T36" fmla="*/ 567 w 1247"/>
                <a:gd name="T37" fmla="*/ 2381 h 2381"/>
                <a:gd name="T38" fmla="*/ 794 w 1247"/>
                <a:gd name="T39" fmla="*/ 2381 h 2381"/>
                <a:gd name="T40" fmla="*/ 794 w 1247"/>
                <a:gd name="T41" fmla="*/ 2268 h 2381"/>
                <a:gd name="T42" fmla="*/ 907 w 1247"/>
                <a:gd name="T43" fmla="*/ 2268 h 2381"/>
                <a:gd name="T44" fmla="*/ 907 w 1247"/>
                <a:gd name="T45" fmla="*/ 2154 h 2381"/>
                <a:gd name="T46" fmla="*/ 1021 w 1247"/>
                <a:gd name="T47" fmla="*/ 2154 h 2381"/>
                <a:gd name="T48" fmla="*/ 1021 w 1247"/>
                <a:gd name="T49" fmla="*/ 1928 h 2381"/>
                <a:gd name="T50" fmla="*/ 1134 w 1247"/>
                <a:gd name="T51" fmla="*/ 1928 h 2381"/>
                <a:gd name="T52" fmla="*/ 1134 w 1247"/>
                <a:gd name="T53" fmla="*/ 1701 h 2381"/>
                <a:gd name="T54" fmla="*/ 1021 w 1247"/>
                <a:gd name="T55" fmla="*/ 1701 h 2381"/>
                <a:gd name="T56" fmla="*/ 1021 w 1247"/>
                <a:gd name="T57" fmla="*/ 1587 h 2381"/>
                <a:gd name="T58" fmla="*/ 1247 w 1247"/>
                <a:gd name="T59" fmla="*/ 1587 h 2381"/>
                <a:gd name="T60" fmla="*/ 1247 w 1247"/>
                <a:gd name="T61" fmla="*/ 1361 h 2381"/>
                <a:gd name="T62" fmla="*/ 1134 w 1247"/>
                <a:gd name="T63" fmla="*/ 1361 h 2381"/>
                <a:gd name="T64" fmla="*/ 1134 w 1247"/>
                <a:gd name="T65" fmla="*/ 794 h 2381"/>
                <a:gd name="T66" fmla="*/ 1021 w 1247"/>
                <a:gd name="T67" fmla="*/ 794 h 2381"/>
                <a:gd name="T68" fmla="*/ 1021 w 1247"/>
                <a:gd name="T69" fmla="*/ 680 h 2381"/>
                <a:gd name="T70" fmla="*/ 907 w 1247"/>
                <a:gd name="T71" fmla="*/ 680 h 2381"/>
                <a:gd name="T72" fmla="*/ 907 w 1247"/>
                <a:gd name="T73" fmla="*/ 453 h 2381"/>
                <a:gd name="T74" fmla="*/ 1021 w 1247"/>
                <a:gd name="T75" fmla="*/ 453 h 2381"/>
                <a:gd name="T76" fmla="*/ 1021 w 1247"/>
                <a:gd name="T77" fmla="*/ 227 h 2381"/>
                <a:gd name="T78" fmla="*/ 794 w 1247"/>
                <a:gd name="T79" fmla="*/ 227 h 2381"/>
                <a:gd name="T80" fmla="*/ 794 w 1247"/>
                <a:gd name="T81" fmla="*/ 0 h 2381"/>
                <a:gd name="T82" fmla="*/ 680 w 1247"/>
                <a:gd name="T83" fmla="*/ 0 h 2381"/>
                <a:gd name="T84" fmla="*/ 680 w 1247"/>
                <a:gd name="T85" fmla="*/ 113 h 2381"/>
                <a:gd name="T86" fmla="*/ 567 w 1247"/>
                <a:gd name="T87" fmla="*/ 113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47" h="2381">
                  <a:moveTo>
                    <a:pt x="567" y="113"/>
                  </a:moveTo>
                  <a:lnTo>
                    <a:pt x="567" y="907"/>
                  </a:lnTo>
                  <a:lnTo>
                    <a:pt x="680" y="907"/>
                  </a:lnTo>
                  <a:lnTo>
                    <a:pt x="680" y="1361"/>
                  </a:lnTo>
                  <a:lnTo>
                    <a:pt x="567" y="1361"/>
                  </a:lnTo>
                  <a:lnTo>
                    <a:pt x="567" y="1587"/>
                  </a:lnTo>
                  <a:lnTo>
                    <a:pt x="454" y="1587"/>
                  </a:lnTo>
                  <a:lnTo>
                    <a:pt x="454" y="1814"/>
                  </a:lnTo>
                  <a:lnTo>
                    <a:pt x="227" y="1814"/>
                  </a:lnTo>
                  <a:lnTo>
                    <a:pt x="227" y="1701"/>
                  </a:lnTo>
                  <a:lnTo>
                    <a:pt x="113" y="1701"/>
                  </a:lnTo>
                  <a:lnTo>
                    <a:pt x="113" y="1814"/>
                  </a:lnTo>
                  <a:lnTo>
                    <a:pt x="113" y="1928"/>
                  </a:lnTo>
                  <a:lnTo>
                    <a:pt x="0" y="1928"/>
                  </a:lnTo>
                  <a:lnTo>
                    <a:pt x="0" y="2154"/>
                  </a:lnTo>
                  <a:lnTo>
                    <a:pt x="227" y="2154"/>
                  </a:lnTo>
                  <a:lnTo>
                    <a:pt x="227" y="2268"/>
                  </a:lnTo>
                  <a:lnTo>
                    <a:pt x="567" y="2268"/>
                  </a:lnTo>
                  <a:lnTo>
                    <a:pt x="567" y="2381"/>
                  </a:lnTo>
                  <a:lnTo>
                    <a:pt x="794" y="2381"/>
                  </a:lnTo>
                  <a:lnTo>
                    <a:pt x="794" y="2268"/>
                  </a:lnTo>
                  <a:lnTo>
                    <a:pt x="907" y="2268"/>
                  </a:lnTo>
                  <a:lnTo>
                    <a:pt x="907" y="2154"/>
                  </a:lnTo>
                  <a:lnTo>
                    <a:pt x="1021" y="2154"/>
                  </a:lnTo>
                  <a:lnTo>
                    <a:pt x="1021" y="1928"/>
                  </a:lnTo>
                  <a:lnTo>
                    <a:pt x="1134" y="1928"/>
                  </a:lnTo>
                  <a:lnTo>
                    <a:pt x="1134" y="1701"/>
                  </a:lnTo>
                  <a:lnTo>
                    <a:pt x="1021" y="1701"/>
                  </a:lnTo>
                  <a:lnTo>
                    <a:pt x="1021" y="1587"/>
                  </a:lnTo>
                  <a:lnTo>
                    <a:pt x="1247" y="1587"/>
                  </a:lnTo>
                  <a:lnTo>
                    <a:pt x="1247" y="1361"/>
                  </a:lnTo>
                  <a:lnTo>
                    <a:pt x="1134" y="1361"/>
                  </a:lnTo>
                  <a:lnTo>
                    <a:pt x="1134" y="794"/>
                  </a:lnTo>
                  <a:lnTo>
                    <a:pt x="1021" y="794"/>
                  </a:lnTo>
                  <a:lnTo>
                    <a:pt x="1021" y="680"/>
                  </a:lnTo>
                  <a:lnTo>
                    <a:pt x="907" y="680"/>
                  </a:lnTo>
                  <a:lnTo>
                    <a:pt x="907" y="453"/>
                  </a:lnTo>
                  <a:lnTo>
                    <a:pt x="1021" y="453"/>
                  </a:lnTo>
                  <a:lnTo>
                    <a:pt x="1021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56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7" name="Freeform 140"/>
            <p:cNvSpPr>
              <a:spLocks/>
            </p:cNvSpPr>
            <p:nvPr/>
          </p:nvSpPr>
          <p:spPr bwMode="auto">
            <a:xfrm>
              <a:off x="3591" y="5506"/>
              <a:ext cx="1134" cy="1021"/>
            </a:xfrm>
            <a:custGeom>
              <a:avLst/>
              <a:gdLst>
                <a:gd name="T0" fmla="*/ 0 w 1134"/>
                <a:gd name="T1" fmla="*/ 454 h 1021"/>
                <a:gd name="T2" fmla="*/ 113 w 1134"/>
                <a:gd name="T3" fmla="*/ 454 h 1021"/>
                <a:gd name="T4" fmla="*/ 113 w 1134"/>
                <a:gd name="T5" fmla="*/ 340 h 1021"/>
                <a:gd name="T6" fmla="*/ 227 w 1134"/>
                <a:gd name="T7" fmla="*/ 340 h 1021"/>
                <a:gd name="T8" fmla="*/ 227 w 1134"/>
                <a:gd name="T9" fmla="*/ 114 h 1021"/>
                <a:gd name="T10" fmla="*/ 340 w 1134"/>
                <a:gd name="T11" fmla="*/ 114 h 1021"/>
                <a:gd name="T12" fmla="*/ 340 w 1134"/>
                <a:gd name="T13" fmla="*/ 0 h 1021"/>
                <a:gd name="T14" fmla="*/ 567 w 1134"/>
                <a:gd name="T15" fmla="*/ 0 h 1021"/>
                <a:gd name="T16" fmla="*/ 567 w 1134"/>
                <a:gd name="T17" fmla="*/ 114 h 1021"/>
                <a:gd name="T18" fmla="*/ 794 w 1134"/>
                <a:gd name="T19" fmla="*/ 114 h 1021"/>
                <a:gd name="T20" fmla="*/ 794 w 1134"/>
                <a:gd name="T21" fmla="*/ 227 h 1021"/>
                <a:gd name="T22" fmla="*/ 1021 w 1134"/>
                <a:gd name="T23" fmla="*/ 227 h 1021"/>
                <a:gd name="T24" fmla="*/ 1021 w 1134"/>
                <a:gd name="T25" fmla="*/ 340 h 1021"/>
                <a:gd name="T26" fmla="*/ 1134 w 1134"/>
                <a:gd name="T27" fmla="*/ 340 h 1021"/>
                <a:gd name="T28" fmla="*/ 1134 w 1134"/>
                <a:gd name="T29" fmla="*/ 794 h 1021"/>
                <a:gd name="T30" fmla="*/ 680 w 1134"/>
                <a:gd name="T31" fmla="*/ 794 h 1021"/>
                <a:gd name="T32" fmla="*/ 680 w 1134"/>
                <a:gd name="T33" fmla="*/ 907 h 1021"/>
                <a:gd name="T34" fmla="*/ 567 w 1134"/>
                <a:gd name="T35" fmla="*/ 907 h 1021"/>
                <a:gd name="T36" fmla="*/ 567 w 1134"/>
                <a:gd name="T37" fmla="*/ 1021 h 1021"/>
                <a:gd name="T38" fmla="*/ 454 w 1134"/>
                <a:gd name="T39" fmla="*/ 1021 h 1021"/>
                <a:gd name="T40" fmla="*/ 454 w 1134"/>
                <a:gd name="T41" fmla="*/ 907 h 1021"/>
                <a:gd name="T42" fmla="*/ 340 w 1134"/>
                <a:gd name="T43" fmla="*/ 907 h 1021"/>
                <a:gd name="T44" fmla="*/ 340 w 1134"/>
                <a:gd name="T45" fmla="*/ 794 h 1021"/>
                <a:gd name="T46" fmla="*/ 227 w 1134"/>
                <a:gd name="T47" fmla="*/ 794 h 1021"/>
                <a:gd name="T48" fmla="*/ 227 w 1134"/>
                <a:gd name="T49" fmla="*/ 681 h 1021"/>
                <a:gd name="T50" fmla="*/ 0 w 1134"/>
                <a:gd name="T51" fmla="*/ 681 h 1021"/>
                <a:gd name="T52" fmla="*/ 0 w 1134"/>
                <a:gd name="T53" fmla="*/ 45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4" h="1021">
                  <a:moveTo>
                    <a:pt x="0" y="454"/>
                  </a:moveTo>
                  <a:lnTo>
                    <a:pt x="113" y="45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1021" y="227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794"/>
                  </a:lnTo>
                  <a:lnTo>
                    <a:pt x="680" y="794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1021"/>
                  </a:lnTo>
                  <a:lnTo>
                    <a:pt x="454" y="1021"/>
                  </a:lnTo>
                  <a:lnTo>
                    <a:pt x="454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0" y="681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8" name="Freeform 141"/>
            <p:cNvSpPr>
              <a:spLocks/>
            </p:cNvSpPr>
            <p:nvPr/>
          </p:nvSpPr>
          <p:spPr bwMode="auto">
            <a:xfrm>
              <a:off x="756" y="1651"/>
              <a:ext cx="2381" cy="2268"/>
            </a:xfrm>
            <a:custGeom>
              <a:avLst/>
              <a:gdLst>
                <a:gd name="T0" fmla="*/ 2381 w 2381"/>
                <a:gd name="T1" fmla="*/ 0 h 2268"/>
                <a:gd name="T2" fmla="*/ 1814 w 2381"/>
                <a:gd name="T3" fmla="*/ 0 h 2268"/>
                <a:gd name="T4" fmla="*/ 1814 w 2381"/>
                <a:gd name="T5" fmla="*/ 113 h 2268"/>
                <a:gd name="T6" fmla="*/ 1701 w 2381"/>
                <a:gd name="T7" fmla="*/ 113 h 2268"/>
                <a:gd name="T8" fmla="*/ 1701 w 2381"/>
                <a:gd name="T9" fmla="*/ 340 h 2268"/>
                <a:gd name="T10" fmla="*/ 1474 w 2381"/>
                <a:gd name="T11" fmla="*/ 340 h 2268"/>
                <a:gd name="T12" fmla="*/ 1474 w 2381"/>
                <a:gd name="T13" fmla="*/ 226 h 2268"/>
                <a:gd name="T14" fmla="*/ 1247 w 2381"/>
                <a:gd name="T15" fmla="*/ 226 h 2268"/>
                <a:gd name="T16" fmla="*/ 1247 w 2381"/>
                <a:gd name="T17" fmla="*/ 113 h 2268"/>
                <a:gd name="T18" fmla="*/ 1134 w 2381"/>
                <a:gd name="T19" fmla="*/ 113 h 2268"/>
                <a:gd name="T20" fmla="*/ 1134 w 2381"/>
                <a:gd name="T21" fmla="*/ 340 h 2268"/>
                <a:gd name="T22" fmla="*/ 1021 w 2381"/>
                <a:gd name="T23" fmla="*/ 340 h 2268"/>
                <a:gd name="T24" fmla="*/ 1021 w 2381"/>
                <a:gd name="T25" fmla="*/ 907 h 2268"/>
                <a:gd name="T26" fmla="*/ 907 w 2381"/>
                <a:gd name="T27" fmla="*/ 907 h 2268"/>
                <a:gd name="T28" fmla="*/ 907 w 2381"/>
                <a:gd name="T29" fmla="*/ 1020 h 2268"/>
                <a:gd name="T30" fmla="*/ 794 w 2381"/>
                <a:gd name="T31" fmla="*/ 1020 h 2268"/>
                <a:gd name="T32" fmla="*/ 794 w 2381"/>
                <a:gd name="T33" fmla="*/ 1134 h 2268"/>
                <a:gd name="T34" fmla="*/ 680 w 2381"/>
                <a:gd name="T35" fmla="*/ 1134 h 2268"/>
                <a:gd name="T36" fmla="*/ 680 w 2381"/>
                <a:gd name="T37" fmla="*/ 1020 h 2268"/>
                <a:gd name="T38" fmla="*/ 340 w 2381"/>
                <a:gd name="T39" fmla="*/ 1020 h 2268"/>
                <a:gd name="T40" fmla="*/ 340 w 2381"/>
                <a:gd name="T41" fmla="*/ 1247 h 2268"/>
                <a:gd name="T42" fmla="*/ 113 w 2381"/>
                <a:gd name="T43" fmla="*/ 1247 h 2268"/>
                <a:gd name="T44" fmla="*/ 113 w 2381"/>
                <a:gd name="T45" fmla="*/ 1360 h 2268"/>
                <a:gd name="T46" fmla="*/ 0 w 2381"/>
                <a:gd name="T47" fmla="*/ 1360 h 2268"/>
                <a:gd name="T48" fmla="*/ 0 w 2381"/>
                <a:gd name="T49" fmla="*/ 1587 h 2268"/>
                <a:gd name="T50" fmla="*/ 113 w 2381"/>
                <a:gd name="T51" fmla="*/ 1587 h 2268"/>
                <a:gd name="T52" fmla="*/ 113 w 2381"/>
                <a:gd name="T53" fmla="*/ 1814 h 2268"/>
                <a:gd name="T54" fmla="*/ 340 w 2381"/>
                <a:gd name="T55" fmla="*/ 1814 h 2268"/>
                <a:gd name="T56" fmla="*/ 340 w 2381"/>
                <a:gd name="T57" fmla="*/ 2154 h 2268"/>
                <a:gd name="T58" fmla="*/ 794 w 2381"/>
                <a:gd name="T59" fmla="*/ 2154 h 2268"/>
                <a:gd name="T60" fmla="*/ 794 w 2381"/>
                <a:gd name="T61" fmla="*/ 2041 h 2268"/>
                <a:gd name="T62" fmla="*/ 907 w 2381"/>
                <a:gd name="T63" fmla="*/ 2041 h 2268"/>
                <a:gd name="T64" fmla="*/ 907 w 2381"/>
                <a:gd name="T65" fmla="*/ 2154 h 2268"/>
                <a:gd name="T66" fmla="*/ 1021 w 2381"/>
                <a:gd name="T67" fmla="*/ 2154 h 2268"/>
                <a:gd name="T68" fmla="*/ 1021 w 2381"/>
                <a:gd name="T69" fmla="*/ 2268 h 2268"/>
                <a:gd name="T70" fmla="*/ 1247 w 2381"/>
                <a:gd name="T71" fmla="*/ 2268 h 2268"/>
                <a:gd name="T72" fmla="*/ 1247 w 2381"/>
                <a:gd name="T73" fmla="*/ 2154 h 2268"/>
                <a:gd name="T74" fmla="*/ 1701 w 2381"/>
                <a:gd name="T75" fmla="*/ 2154 h 2268"/>
                <a:gd name="T76" fmla="*/ 1701 w 2381"/>
                <a:gd name="T77" fmla="*/ 1927 h 2268"/>
                <a:gd name="T78" fmla="*/ 1928 w 2381"/>
                <a:gd name="T79" fmla="*/ 1927 h 2268"/>
                <a:gd name="T80" fmla="*/ 1928 w 2381"/>
                <a:gd name="T81" fmla="*/ 1814 h 2268"/>
                <a:gd name="T82" fmla="*/ 2155 w 2381"/>
                <a:gd name="T83" fmla="*/ 1814 h 2268"/>
                <a:gd name="T84" fmla="*/ 2155 w 2381"/>
                <a:gd name="T85" fmla="*/ 1701 h 2268"/>
                <a:gd name="T86" fmla="*/ 2041 w 2381"/>
                <a:gd name="T87" fmla="*/ 1701 h 2268"/>
                <a:gd name="T88" fmla="*/ 2041 w 2381"/>
                <a:gd name="T89" fmla="*/ 1360 h 2268"/>
                <a:gd name="T90" fmla="*/ 1814 w 2381"/>
                <a:gd name="T91" fmla="*/ 1360 h 2268"/>
                <a:gd name="T92" fmla="*/ 1814 w 2381"/>
                <a:gd name="T93" fmla="*/ 1020 h 2268"/>
                <a:gd name="T94" fmla="*/ 1928 w 2381"/>
                <a:gd name="T95" fmla="*/ 1020 h 2268"/>
                <a:gd name="T96" fmla="*/ 1928 w 2381"/>
                <a:gd name="T97" fmla="*/ 680 h 2268"/>
                <a:gd name="T98" fmla="*/ 2041 w 2381"/>
                <a:gd name="T99" fmla="*/ 680 h 2268"/>
                <a:gd name="T100" fmla="*/ 2041 w 2381"/>
                <a:gd name="T101" fmla="*/ 567 h 2268"/>
                <a:gd name="T102" fmla="*/ 2155 w 2381"/>
                <a:gd name="T103" fmla="*/ 567 h 2268"/>
                <a:gd name="T104" fmla="*/ 2155 w 2381"/>
                <a:gd name="T105" fmla="*/ 680 h 2268"/>
                <a:gd name="T106" fmla="*/ 2381 w 2381"/>
                <a:gd name="T107" fmla="*/ 680 h 2268"/>
                <a:gd name="T108" fmla="*/ 2381 w 2381"/>
                <a:gd name="T109" fmla="*/ 567 h 2268"/>
                <a:gd name="T110" fmla="*/ 2268 w 2381"/>
                <a:gd name="T111" fmla="*/ 567 h 2268"/>
                <a:gd name="T112" fmla="*/ 2268 w 2381"/>
                <a:gd name="T113" fmla="*/ 113 h 2268"/>
                <a:gd name="T114" fmla="*/ 2381 w 2381"/>
                <a:gd name="T115" fmla="*/ 113 h 2268"/>
                <a:gd name="T116" fmla="*/ 2381 w 2381"/>
                <a:gd name="T117" fmla="*/ 0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81" h="2268">
                  <a:moveTo>
                    <a:pt x="2381" y="0"/>
                  </a:moveTo>
                  <a:lnTo>
                    <a:pt x="1814" y="0"/>
                  </a:lnTo>
                  <a:lnTo>
                    <a:pt x="1814" y="113"/>
                  </a:lnTo>
                  <a:lnTo>
                    <a:pt x="1701" y="113"/>
                  </a:lnTo>
                  <a:lnTo>
                    <a:pt x="1701" y="340"/>
                  </a:lnTo>
                  <a:lnTo>
                    <a:pt x="1474" y="340"/>
                  </a:lnTo>
                  <a:lnTo>
                    <a:pt x="1474" y="226"/>
                  </a:lnTo>
                  <a:lnTo>
                    <a:pt x="1247" y="226"/>
                  </a:lnTo>
                  <a:lnTo>
                    <a:pt x="1247" y="113"/>
                  </a:lnTo>
                  <a:lnTo>
                    <a:pt x="1134" y="113"/>
                  </a:lnTo>
                  <a:lnTo>
                    <a:pt x="1134" y="340"/>
                  </a:lnTo>
                  <a:lnTo>
                    <a:pt x="1021" y="340"/>
                  </a:lnTo>
                  <a:lnTo>
                    <a:pt x="1021" y="907"/>
                  </a:lnTo>
                  <a:lnTo>
                    <a:pt x="907" y="907"/>
                  </a:lnTo>
                  <a:lnTo>
                    <a:pt x="907" y="1020"/>
                  </a:lnTo>
                  <a:lnTo>
                    <a:pt x="794" y="1020"/>
                  </a:lnTo>
                  <a:lnTo>
                    <a:pt x="794" y="1134"/>
                  </a:lnTo>
                  <a:lnTo>
                    <a:pt x="680" y="1134"/>
                  </a:lnTo>
                  <a:lnTo>
                    <a:pt x="680" y="1020"/>
                  </a:lnTo>
                  <a:lnTo>
                    <a:pt x="340" y="1020"/>
                  </a:lnTo>
                  <a:lnTo>
                    <a:pt x="340" y="1247"/>
                  </a:lnTo>
                  <a:lnTo>
                    <a:pt x="113" y="1247"/>
                  </a:lnTo>
                  <a:lnTo>
                    <a:pt x="113" y="1360"/>
                  </a:lnTo>
                  <a:lnTo>
                    <a:pt x="0" y="1360"/>
                  </a:lnTo>
                  <a:lnTo>
                    <a:pt x="0" y="1587"/>
                  </a:lnTo>
                  <a:lnTo>
                    <a:pt x="113" y="1587"/>
                  </a:lnTo>
                  <a:lnTo>
                    <a:pt x="113" y="1814"/>
                  </a:lnTo>
                  <a:lnTo>
                    <a:pt x="340" y="1814"/>
                  </a:lnTo>
                  <a:lnTo>
                    <a:pt x="340" y="2154"/>
                  </a:lnTo>
                  <a:lnTo>
                    <a:pt x="794" y="2154"/>
                  </a:lnTo>
                  <a:lnTo>
                    <a:pt x="794" y="2041"/>
                  </a:lnTo>
                  <a:lnTo>
                    <a:pt x="907" y="2041"/>
                  </a:lnTo>
                  <a:lnTo>
                    <a:pt x="907" y="2154"/>
                  </a:lnTo>
                  <a:lnTo>
                    <a:pt x="1021" y="2154"/>
                  </a:lnTo>
                  <a:lnTo>
                    <a:pt x="1021" y="2268"/>
                  </a:lnTo>
                  <a:lnTo>
                    <a:pt x="1247" y="2268"/>
                  </a:lnTo>
                  <a:lnTo>
                    <a:pt x="1247" y="2154"/>
                  </a:lnTo>
                  <a:lnTo>
                    <a:pt x="1701" y="2154"/>
                  </a:lnTo>
                  <a:lnTo>
                    <a:pt x="1701" y="1927"/>
                  </a:lnTo>
                  <a:lnTo>
                    <a:pt x="1928" y="1927"/>
                  </a:lnTo>
                  <a:lnTo>
                    <a:pt x="1928" y="1814"/>
                  </a:lnTo>
                  <a:lnTo>
                    <a:pt x="2155" y="1814"/>
                  </a:lnTo>
                  <a:lnTo>
                    <a:pt x="2155" y="1701"/>
                  </a:lnTo>
                  <a:lnTo>
                    <a:pt x="2041" y="1701"/>
                  </a:lnTo>
                  <a:lnTo>
                    <a:pt x="2041" y="1360"/>
                  </a:lnTo>
                  <a:lnTo>
                    <a:pt x="1814" y="1360"/>
                  </a:lnTo>
                  <a:lnTo>
                    <a:pt x="1814" y="1020"/>
                  </a:lnTo>
                  <a:lnTo>
                    <a:pt x="1928" y="1020"/>
                  </a:lnTo>
                  <a:lnTo>
                    <a:pt x="1928" y="680"/>
                  </a:lnTo>
                  <a:lnTo>
                    <a:pt x="2041" y="680"/>
                  </a:lnTo>
                  <a:lnTo>
                    <a:pt x="2041" y="567"/>
                  </a:lnTo>
                  <a:lnTo>
                    <a:pt x="2155" y="567"/>
                  </a:lnTo>
                  <a:lnTo>
                    <a:pt x="2155" y="680"/>
                  </a:lnTo>
                  <a:lnTo>
                    <a:pt x="2381" y="680"/>
                  </a:lnTo>
                  <a:lnTo>
                    <a:pt x="2381" y="567"/>
                  </a:lnTo>
                  <a:lnTo>
                    <a:pt x="2268" y="567"/>
                  </a:lnTo>
                  <a:lnTo>
                    <a:pt x="2268" y="113"/>
                  </a:lnTo>
                  <a:lnTo>
                    <a:pt x="2381" y="113"/>
                  </a:lnTo>
                  <a:lnTo>
                    <a:pt x="238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9" name="Freeform 143"/>
            <p:cNvSpPr>
              <a:spLocks/>
            </p:cNvSpPr>
            <p:nvPr/>
          </p:nvSpPr>
          <p:spPr bwMode="auto">
            <a:xfrm>
              <a:off x="2684" y="5620"/>
              <a:ext cx="680" cy="907"/>
            </a:xfrm>
            <a:custGeom>
              <a:avLst/>
              <a:gdLst>
                <a:gd name="T0" fmla="*/ 0 w 680"/>
                <a:gd name="T1" fmla="*/ 226 h 907"/>
                <a:gd name="T2" fmla="*/ 0 w 680"/>
                <a:gd name="T3" fmla="*/ 680 h 907"/>
                <a:gd name="T4" fmla="*/ 113 w 680"/>
                <a:gd name="T5" fmla="*/ 680 h 907"/>
                <a:gd name="T6" fmla="*/ 113 w 680"/>
                <a:gd name="T7" fmla="*/ 793 h 907"/>
                <a:gd name="T8" fmla="*/ 227 w 680"/>
                <a:gd name="T9" fmla="*/ 793 h 907"/>
                <a:gd name="T10" fmla="*/ 227 w 680"/>
                <a:gd name="T11" fmla="*/ 907 h 907"/>
                <a:gd name="T12" fmla="*/ 567 w 680"/>
                <a:gd name="T13" fmla="*/ 907 h 907"/>
                <a:gd name="T14" fmla="*/ 567 w 680"/>
                <a:gd name="T15" fmla="*/ 453 h 907"/>
                <a:gd name="T16" fmla="*/ 680 w 680"/>
                <a:gd name="T17" fmla="*/ 453 h 907"/>
                <a:gd name="T18" fmla="*/ 680 w 680"/>
                <a:gd name="T19" fmla="*/ 226 h 907"/>
                <a:gd name="T20" fmla="*/ 567 w 680"/>
                <a:gd name="T21" fmla="*/ 226 h 907"/>
                <a:gd name="T22" fmla="*/ 567 w 680"/>
                <a:gd name="T23" fmla="*/ 340 h 907"/>
                <a:gd name="T24" fmla="*/ 340 w 680"/>
                <a:gd name="T25" fmla="*/ 340 h 907"/>
                <a:gd name="T26" fmla="*/ 340 w 680"/>
                <a:gd name="T27" fmla="*/ 226 h 907"/>
                <a:gd name="T28" fmla="*/ 227 w 680"/>
                <a:gd name="T29" fmla="*/ 226 h 907"/>
                <a:gd name="T30" fmla="*/ 227 w 680"/>
                <a:gd name="T31" fmla="*/ 0 h 907"/>
                <a:gd name="T32" fmla="*/ 113 w 680"/>
                <a:gd name="T33" fmla="*/ 0 h 907"/>
                <a:gd name="T34" fmla="*/ 113 w 680"/>
                <a:gd name="T35" fmla="*/ 113 h 907"/>
                <a:gd name="T36" fmla="*/ 113 w 680"/>
                <a:gd name="T37" fmla="*/ 226 h 907"/>
                <a:gd name="T38" fmla="*/ 0 w 680"/>
                <a:gd name="T39" fmla="*/ 22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0" h="907">
                  <a:moveTo>
                    <a:pt x="0" y="226"/>
                  </a:moveTo>
                  <a:lnTo>
                    <a:pt x="0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227" y="793"/>
                  </a:lnTo>
                  <a:lnTo>
                    <a:pt x="227" y="907"/>
                  </a:lnTo>
                  <a:lnTo>
                    <a:pt x="567" y="907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226"/>
                  </a:lnTo>
                  <a:lnTo>
                    <a:pt x="567" y="226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0" name="Freeform 144"/>
            <p:cNvSpPr>
              <a:spLocks/>
            </p:cNvSpPr>
            <p:nvPr/>
          </p:nvSpPr>
          <p:spPr bwMode="auto">
            <a:xfrm>
              <a:off x="2230" y="4939"/>
              <a:ext cx="681" cy="907"/>
            </a:xfrm>
            <a:custGeom>
              <a:avLst/>
              <a:gdLst>
                <a:gd name="T0" fmla="*/ 0 w 681"/>
                <a:gd name="T1" fmla="*/ 0 h 907"/>
                <a:gd name="T2" fmla="*/ 0 w 681"/>
                <a:gd name="T3" fmla="*/ 227 h 907"/>
                <a:gd name="T4" fmla="*/ 227 w 681"/>
                <a:gd name="T5" fmla="*/ 227 h 907"/>
                <a:gd name="T6" fmla="*/ 227 w 681"/>
                <a:gd name="T7" fmla="*/ 567 h 907"/>
                <a:gd name="T8" fmla="*/ 114 w 681"/>
                <a:gd name="T9" fmla="*/ 567 h 907"/>
                <a:gd name="T10" fmla="*/ 114 w 681"/>
                <a:gd name="T11" fmla="*/ 681 h 907"/>
                <a:gd name="T12" fmla="*/ 227 w 681"/>
                <a:gd name="T13" fmla="*/ 681 h 907"/>
                <a:gd name="T14" fmla="*/ 227 w 681"/>
                <a:gd name="T15" fmla="*/ 794 h 907"/>
                <a:gd name="T16" fmla="*/ 340 w 681"/>
                <a:gd name="T17" fmla="*/ 794 h 907"/>
                <a:gd name="T18" fmla="*/ 340 w 681"/>
                <a:gd name="T19" fmla="*/ 907 h 907"/>
                <a:gd name="T20" fmla="*/ 567 w 681"/>
                <a:gd name="T21" fmla="*/ 907 h 907"/>
                <a:gd name="T22" fmla="*/ 567 w 681"/>
                <a:gd name="T23" fmla="*/ 681 h 907"/>
                <a:gd name="T24" fmla="*/ 681 w 681"/>
                <a:gd name="T25" fmla="*/ 681 h 907"/>
                <a:gd name="T26" fmla="*/ 681 w 681"/>
                <a:gd name="T27" fmla="*/ 340 h 907"/>
                <a:gd name="T28" fmla="*/ 567 w 681"/>
                <a:gd name="T29" fmla="*/ 340 h 907"/>
                <a:gd name="T30" fmla="*/ 567 w 681"/>
                <a:gd name="T31" fmla="*/ 227 h 907"/>
                <a:gd name="T32" fmla="*/ 340 w 681"/>
                <a:gd name="T33" fmla="*/ 227 h 907"/>
                <a:gd name="T34" fmla="*/ 340 w 681"/>
                <a:gd name="T35" fmla="*/ 0 h 907"/>
                <a:gd name="T36" fmla="*/ 0 w 681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1" h="907">
                  <a:moveTo>
                    <a:pt x="0" y="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567" y="907"/>
                  </a:lnTo>
                  <a:lnTo>
                    <a:pt x="567" y="681"/>
                  </a:lnTo>
                  <a:lnTo>
                    <a:pt x="681" y="681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1" name="Freeform 145"/>
            <p:cNvSpPr>
              <a:spLocks/>
            </p:cNvSpPr>
            <p:nvPr/>
          </p:nvSpPr>
          <p:spPr bwMode="auto">
            <a:xfrm>
              <a:off x="1890" y="5053"/>
              <a:ext cx="567" cy="793"/>
            </a:xfrm>
            <a:custGeom>
              <a:avLst/>
              <a:gdLst>
                <a:gd name="T0" fmla="*/ 113 w 567"/>
                <a:gd name="T1" fmla="*/ 0 h 793"/>
                <a:gd name="T2" fmla="*/ 113 w 567"/>
                <a:gd name="T3" fmla="*/ 226 h 793"/>
                <a:gd name="T4" fmla="*/ 0 w 567"/>
                <a:gd name="T5" fmla="*/ 226 h 793"/>
                <a:gd name="T6" fmla="*/ 0 w 567"/>
                <a:gd name="T7" fmla="*/ 340 h 793"/>
                <a:gd name="T8" fmla="*/ 113 w 567"/>
                <a:gd name="T9" fmla="*/ 340 h 793"/>
                <a:gd name="T10" fmla="*/ 113 w 567"/>
                <a:gd name="T11" fmla="*/ 567 h 793"/>
                <a:gd name="T12" fmla="*/ 227 w 567"/>
                <a:gd name="T13" fmla="*/ 567 h 793"/>
                <a:gd name="T14" fmla="*/ 227 w 567"/>
                <a:gd name="T15" fmla="*/ 680 h 793"/>
                <a:gd name="T16" fmla="*/ 340 w 567"/>
                <a:gd name="T17" fmla="*/ 680 h 793"/>
                <a:gd name="T18" fmla="*/ 340 w 567"/>
                <a:gd name="T19" fmla="*/ 793 h 793"/>
                <a:gd name="T20" fmla="*/ 454 w 567"/>
                <a:gd name="T21" fmla="*/ 793 h 793"/>
                <a:gd name="T22" fmla="*/ 454 w 567"/>
                <a:gd name="T23" fmla="*/ 680 h 793"/>
                <a:gd name="T24" fmla="*/ 567 w 567"/>
                <a:gd name="T25" fmla="*/ 680 h 793"/>
                <a:gd name="T26" fmla="*/ 567 w 567"/>
                <a:gd name="T27" fmla="*/ 567 h 793"/>
                <a:gd name="T28" fmla="*/ 454 w 567"/>
                <a:gd name="T29" fmla="*/ 567 h 793"/>
                <a:gd name="T30" fmla="*/ 454 w 567"/>
                <a:gd name="T31" fmla="*/ 453 h 793"/>
                <a:gd name="T32" fmla="*/ 567 w 567"/>
                <a:gd name="T33" fmla="*/ 453 h 793"/>
                <a:gd name="T34" fmla="*/ 567 w 567"/>
                <a:gd name="T35" fmla="*/ 113 h 793"/>
                <a:gd name="T36" fmla="*/ 340 w 567"/>
                <a:gd name="T37" fmla="*/ 113 h 793"/>
                <a:gd name="T38" fmla="*/ 340 w 567"/>
                <a:gd name="T39" fmla="*/ 0 h 793"/>
                <a:gd name="T40" fmla="*/ 113 w 567"/>
                <a:gd name="T41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793">
                  <a:moveTo>
                    <a:pt x="113" y="0"/>
                  </a:move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793"/>
                  </a:lnTo>
                  <a:lnTo>
                    <a:pt x="454" y="793"/>
                  </a:lnTo>
                  <a:lnTo>
                    <a:pt x="454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2" name="Freeform 147"/>
            <p:cNvSpPr>
              <a:spLocks/>
            </p:cNvSpPr>
            <p:nvPr/>
          </p:nvSpPr>
          <p:spPr bwMode="auto">
            <a:xfrm>
              <a:off x="1777" y="5506"/>
              <a:ext cx="567" cy="794"/>
            </a:xfrm>
            <a:custGeom>
              <a:avLst/>
              <a:gdLst>
                <a:gd name="T0" fmla="*/ 567 w 567"/>
                <a:gd name="T1" fmla="*/ 794 h 794"/>
                <a:gd name="T2" fmla="*/ 567 w 567"/>
                <a:gd name="T3" fmla="*/ 567 h 794"/>
                <a:gd name="T4" fmla="*/ 453 w 567"/>
                <a:gd name="T5" fmla="*/ 567 h 794"/>
                <a:gd name="T6" fmla="*/ 453 w 567"/>
                <a:gd name="T7" fmla="*/ 454 h 794"/>
                <a:gd name="T8" fmla="*/ 340 w 567"/>
                <a:gd name="T9" fmla="*/ 454 h 794"/>
                <a:gd name="T10" fmla="*/ 340 w 567"/>
                <a:gd name="T11" fmla="*/ 114 h 794"/>
                <a:gd name="T12" fmla="*/ 226 w 567"/>
                <a:gd name="T13" fmla="*/ 114 h 794"/>
                <a:gd name="T14" fmla="*/ 226 w 567"/>
                <a:gd name="T15" fmla="*/ 0 h 794"/>
                <a:gd name="T16" fmla="*/ 113 w 567"/>
                <a:gd name="T17" fmla="*/ 0 h 794"/>
                <a:gd name="T18" fmla="*/ 113 w 567"/>
                <a:gd name="T19" fmla="*/ 114 h 794"/>
                <a:gd name="T20" fmla="*/ 0 w 567"/>
                <a:gd name="T21" fmla="*/ 114 h 794"/>
                <a:gd name="T22" fmla="*/ 0 w 567"/>
                <a:gd name="T23" fmla="*/ 681 h 794"/>
                <a:gd name="T24" fmla="*/ 226 w 567"/>
                <a:gd name="T25" fmla="*/ 681 h 794"/>
                <a:gd name="T26" fmla="*/ 226 w 567"/>
                <a:gd name="T27" fmla="*/ 794 h 794"/>
                <a:gd name="T28" fmla="*/ 567 w 567"/>
                <a:gd name="T2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794">
                  <a:moveTo>
                    <a:pt x="567" y="794"/>
                  </a:moveTo>
                  <a:lnTo>
                    <a:pt x="567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681"/>
                  </a:lnTo>
                  <a:lnTo>
                    <a:pt x="226" y="681"/>
                  </a:lnTo>
                  <a:lnTo>
                    <a:pt x="226" y="794"/>
                  </a:lnTo>
                  <a:lnTo>
                    <a:pt x="567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3" name="Freeform 151"/>
            <p:cNvSpPr>
              <a:spLocks/>
            </p:cNvSpPr>
            <p:nvPr/>
          </p:nvSpPr>
          <p:spPr bwMode="auto">
            <a:xfrm>
              <a:off x="2117" y="5733"/>
              <a:ext cx="680" cy="907"/>
            </a:xfrm>
            <a:custGeom>
              <a:avLst/>
              <a:gdLst>
                <a:gd name="T0" fmla="*/ 340 w 680"/>
                <a:gd name="T1" fmla="*/ 907 h 907"/>
                <a:gd name="T2" fmla="*/ 340 w 680"/>
                <a:gd name="T3" fmla="*/ 567 h 907"/>
                <a:gd name="T4" fmla="*/ 227 w 680"/>
                <a:gd name="T5" fmla="*/ 567 h 907"/>
                <a:gd name="T6" fmla="*/ 227 w 680"/>
                <a:gd name="T7" fmla="*/ 340 h 907"/>
                <a:gd name="T8" fmla="*/ 113 w 680"/>
                <a:gd name="T9" fmla="*/ 340 h 907"/>
                <a:gd name="T10" fmla="*/ 113 w 680"/>
                <a:gd name="T11" fmla="*/ 227 h 907"/>
                <a:gd name="T12" fmla="*/ 0 w 680"/>
                <a:gd name="T13" fmla="*/ 227 h 907"/>
                <a:gd name="T14" fmla="*/ 0 w 680"/>
                <a:gd name="T15" fmla="*/ 0 h 907"/>
                <a:gd name="T16" fmla="*/ 113 w 680"/>
                <a:gd name="T17" fmla="*/ 0 h 907"/>
                <a:gd name="T18" fmla="*/ 113 w 680"/>
                <a:gd name="T19" fmla="*/ 113 h 907"/>
                <a:gd name="T20" fmla="*/ 227 w 680"/>
                <a:gd name="T21" fmla="*/ 113 h 907"/>
                <a:gd name="T22" fmla="*/ 227 w 680"/>
                <a:gd name="T23" fmla="*/ 0 h 907"/>
                <a:gd name="T24" fmla="*/ 453 w 680"/>
                <a:gd name="T25" fmla="*/ 0 h 907"/>
                <a:gd name="T26" fmla="*/ 453 w 680"/>
                <a:gd name="T27" fmla="*/ 113 h 907"/>
                <a:gd name="T28" fmla="*/ 567 w 680"/>
                <a:gd name="T29" fmla="*/ 113 h 907"/>
                <a:gd name="T30" fmla="*/ 567 w 680"/>
                <a:gd name="T31" fmla="*/ 567 h 907"/>
                <a:gd name="T32" fmla="*/ 680 w 680"/>
                <a:gd name="T33" fmla="*/ 567 h 907"/>
                <a:gd name="T34" fmla="*/ 680 w 680"/>
                <a:gd name="T35" fmla="*/ 680 h 907"/>
                <a:gd name="T36" fmla="*/ 567 w 680"/>
                <a:gd name="T37" fmla="*/ 680 h 907"/>
                <a:gd name="T38" fmla="*/ 567 w 680"/>
                <a:gd name="T39" fmla="*/ 907 h 907"/>
                <a:gd name="T40" fmla="*/ 340 w 680"/>
                <a:gd name="T4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0" h="907">
                  <a:moveTo>
                    <a:pt x="340" y="907"/>
                  </a:moveTo>
                  <a:lnTo>
                    <a:pt x="340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907"/>
                  </a:lnTo>
                  <a:lnTo>
                    <a:pt x="340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4" name="Freeform 152"/>
            <p:cNvSpPr>
              <a:spLocks/>
            </p:cNvSpPr>
            <p:nvPr/>
          </p:nvSpPr>
          <p:spPr bwMode="auto">
            <a:xfrm>
              <a:off x="2911" y="5279"/>
              <a:ext cx="567" cy="681"/>
            </a:xfrm>
            <a:custGeom>
              <a:avLst/>
              <a:gdLst>
                <a:gd name="T0" fmla="*/ 113 w 567"/>
                <a:gd name="T1" fmla="*/ 0 h 681"/>
                <a:gd name="T2" fmla="*/ 0 w 567"/>
                <a:gd name="T3" fmla="*/ 0 h 681"/>
                <a:gd name="T4" fmla="*/ 0 w 567"/>
                <a:gd name="T5" fmla="*/ 567 h 681"/>
                <a:gd name="T6" fmla="*/ 113 w 567"/>
                <a:gd name="T7" fmla="*/ 567 h 681"/>
                <a:gd name="T8" fmla="*/ 113 w 567"/>
                <a:gd name="T9" fmla="*/ 681 h 681"/>
                <a:gd name="T10" fmla="*/ 340 w 567"/>
                <a:gd name="T11" fmla="*/ 681 h 681"/>
                <a:gd name="T12" fmla="*/ 340 w 567"/>
                <a:gd name="T13" fmla="*/ 567 h 681"/>
                <a:gd name="T14" fmla="*/ 453 w 567"/>
                <a:gd name="T15" fmla="*/ 567 h 681"/>
                <a:gd name="T16" fmla="*/ 453 w 567"/>
                <a:gd name="T17" fmla="*/ 681 h 681"/>
                <a:gd name="T18" fmla="*/ 567 w 567"/>
                <a:gd name="T19" fmla="*/ 681 h 681"/>
                <a:gd name="T20" fmla="*/ 567 w 567"/>
                <a:gd name="T21" fmla="*/ 454 h 681"/>
                <a:gd name="T22" fmla="*/ 453 w 567"/>
                <a:gd name="T23" fmla="*/ 454 h 681"/>
                <a:gd name="T24" fmla="*/ 453 w 567"/>
                <a:gd name="T25" fmla="*/ 114 h 681"/>
                <a:gd name="T26" fmla="*/ 113 w 567"/>
                <a:gd name="T27" fmla="*/ 114 h 681"/>
                <a:gd name="T28" fmla="*/ 113 w 567"/>
                <a:gd name="T2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681">
                  <a:moveTo>
                    <a:pt x="113" y="0"/>
                  </a:moveTo>
                  <a:lnTo>
                    <a:pt x="0" y="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5" name="Freeform 154"/>
            <p:cNvSpPr>
              <a:spLocks/>
            </p:cNvSpPr>
            <p:nvPr/>
          </p:nvSpPr>
          <p:spPr bwMode="auto">
            <a:xfrm>
              <a:off x="2570" y="4372"/>
              <a:ext cx="1021" cy="1021"/>
            </a:xfrm>
            <a:custGeom>
              <a:avLst/>
              <a:gdLst>
                <a:gd name="T0" fmla="*/ 341 w 1021"/>
                <a:gd name="T1" fmla="*/ 0 h 1021"/>
                <a:gd name="T2" fmla="*/ 341 w 1021"/>
                <a:gd name="T3" fmla="*/ 114 h 1021"/>
                <a:gd name="T4" fmla="*/ 227 w 1021"/>
                <a:gd name="T5" fmla="*/ 114 h 1021"/>
                <a:gd name="T6" fmla="*/ 227 w 1021"/>
                <a:gd name="T7" fmla="*/ 567 h 1021"/>
                <a:gd name="T8" fmla="*/ 0 w 1021"/>
                <a:gd name="T9" fmla="*/ 567 h 1021"/>
                <a:gd name="T10" fmla="*/ 0 w 1021"/>
                <a:gd name="T11" fmla="*/ 794 h 1021"/>
                <a:gd name="T12" fmla="*/ 227 w 1021"/>
                <a:gd name="T13" fmla="*/ 794 h 1021"/>
                <a:gd name="T14" fmla="*/ 227 w 1021"/>
                <a:gd name="T15" fmla="*/ 907 h 1021"/>
                <a:gd name="T16" fmla="*/ 454 w 1021"/>
                <a:gd name="T17" fmla="*/ 907 h 1021"/>
                <a:gd name="T18" fmla="*/ 454 w 1021"/>
                <a:gd name="T19" fmla="*/ 1021 h 1021"/>
                <a:gd name="T20" fmla="*/ 681 w 1021"/>
                <a:gd name="T21" fmla="*/ 1021 h 1021"/>
                <a:gd name="T22" fmla="*/ 681 w 1021"/>
                <a:gd name="T23" fmla="*/ 907 h 1021"/>
                <a:gd name="T24" fmla="*/ 794 w 1021"/>
                <a:gd name="T25" fmla="*/ 907 h 1021"/>
                <a:gd name="T26" fmla="*/ 794 w 1021"/>
                <a:gd name="T27" fmla="*/ 794 h 1021"/>
                <a:gd name="T28" fmla="*/ 1021 w 1021"/>
                <a:gd name="T29" fmla="*/ 794 h 1021"/>
                <a:gd name="T30" fmla="*/ 1021 w 1021"/>
                <a:gd name="T31" fmla="*/ 567 h 1021"/>
                <a:gd name="T32" fmla="*/ 908 w 1021"/>
                <a:gd name="T33" fmla="*/ 567 h 1021"/>
                <a:gd name="T34" fmla="*/ 908 w 1021"/>
                <a:gd name="T35" fmla="*/ 454 h 1021"/>
                <a:gd name="T36" fmla="*/ 794 w 1021"/>
                <a:gd name="T37" fmla="*/ 454 h 1021"/>
                <a:gd name="T38" fmla="*/ 794 w 1021"/>
                <a:gd name="T39" fmla="*/ 340 h 1021"/>
                <a:gd name="T40" fmla="*/ 681 w 1021"/>
                <a:gd name="T41" fmla="*/ 340 h 1021"/>
                <a:gd name="T42" fmla="*/ 681 w 1021"/>
                <a:gd name="T43" fmla="*/ 227 h 1021"/>
                <a:gd name="T44" fmla="*/ 567 w 1021"/>
                <a:gd name="T45" fmla="*/ 227 h 1021"/>
                <a:gd name="T46" fmla="*/ 567 w 1021"/>
                <a:gd name="T47" fmla="*/ 114 h 1021"/>
                <a:gd name="T48" fmla="*/ 454 w 1021"/>
                <a:gd name="T49" fmla="*/ 114 h 1021"/>
                <a:gd name="T50" fmla="*/ 454 w 1021"/>
                <a:gd name="T51" fmla="*/ 0 h 1021"/>
                <a:gd name="T52" fmla="*/ 341 w 1021"/>
                <a:gd name="T5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1021">
                  <a:moveTo>
                    <a:pt x="341" y="0"/>
                  </a:moveTo>
                  <a:lnTo>
                    <a:pt x="341" y="114"/>
                  </a:lnTo>
                  <a:lnTo>
                    <a:pt x="227" y="11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454" y="907"/>
                  </a:lnTo>
                  <a:lnTo>
                    <a:pt x="454" y="1021"/>
                  </a:lnTo>
                  <a:lnTo>
                    <a:pt x="681" y="1021"/>
                  </a:lnTo>
                  <a:lnTo>
                    <a:pt x="681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1021" y="794"/>
                  </a:lnTo>
                  <a:lnTo>
                    <a:pt x="1021" y="567"/>
                  </a:lnTo>
                  <a:lnTo>
                    <a:pt x="908" y="567"/>
                  </a:lnTo>
                  <a:lnTo>
                    <a:pt x="908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6" name="Freeform 155"/>
            <p:cNvSpPr>
              <a:spLocks/>
            </p:cNvSpPr>
            <p:nvPr/>
          </p:nvSpPr>
          <p:spPr bwMode="auto">
            <a:xfrm>
              <a:off x="4271" y="3692"/>
              <a:ext cx="1021" cy="1247"/>
            </a:xfrm>
            <a:custGeom>
              <a:avLst/>
              <a:gdLst>
                <a:gd name="T0" fmla="*/ 794 w 1021"/>
                <a:gd name="T1" fmla="*/ 0 h 1247"/>
                <a:gd name="T2" fmla="*/ 794 w 1021"/>
                <a:gd name="T3" fmla="*/ 340 h 1247"/>
                <a:gd name="T4" fmla="*/ 681 w 1021"/>
                <a:gd name="T5" fmla="*/ 340 h 1247"/>
                <a:gd name="T6" fmla="*/ 681 w 1021"/>
                <a:gd name="T7" fmla="*/ 453 h 1247"/>
                <a:gd name="T8" fmla="*/ 794 w 1021"/>
                <a:gd name="T9" fmla="*/ 453 h 1247"/>
                <a:gd name="T10" fmla="*/ 794 w 1021"/>
                <a:gd name="T11" fmla="*/ 567 h 1247"/>
                <a:gd name="T12" fmla="*/ 1021 w 1021"/>
                <a:gd name="T13" fmla="*/ 567 h 1247"/>
                <a:gd name="T14" fmla="*/ 1021 w 1021"/>
                <a:gd name="T15" fmla="*/ 794 h 1247"/>
                <a:gd name="T16" fmla="*/ 681 w 1021"/>
                <a:gd name="T17" fmla="*/ 794 h 1247"/>
                <a:gd name="T18" fmla="*/ 681 w 1021"/>
                <a:gd name="T19" fmla="*/ 1020 h 1247"/>
                <a:gd name="T20" fmla="*/ 794 w 1021"/>
                <a:gd name="T21" fmla="*/ 1020 h 1247"/>
                <a:gd name="T22" fmla="*/ 794 w 1021"/>
                <a:gd name="T23" fmla="*/ 1247 h 1247"/>
                <a:gd name="T24" fmla="*/ 454 w 1021"/>
                <a:gd name="T25" fmla="*/ 1247 h 1247"/>
                <a:gd name="T26" fmla="*/ 454 w 1021"/>
                <a:gd name="T27" fmla="*/ 1134 h 1247"/>
                <a:gd name="T28" fmla="*/ 341 w 1021"/>
                <a:gd name="T29" fmla="*/ 1134 h 1247"/>
                <a:gd name="T30" fmla="*/ 341 w 1021"/>
                <a:gd name="T31" fmla="*/ 1020 h 1247"/>
                <a:gd name="T32" fmla="*/ 114 w 1021"/>
                <a:gd name="T33" fmla="*/ 1020 h 1247"/>
                <a:gd name="T34" fmla="*/ 114 w 1021"/>
                <a:gd name="T35" fmla="*/ 680 h 1247"/>
                <a:gd name="T36" fmla="*/ 0 w 1021"/>
                <a:gd name="T37" fmla="*/ 680 h 1247"/>
                <a:gd name="T38" fmla="*/ 0 w 1021"/>
                <a:gd name="T39" fmla="*/ 340 h 1247"/>
                <a:gd name="T40" fmla="*/ 114 w 1021"/>
                <a:gd name="T41" fmla="*/ 340 h 1247"/>
                <a:gd name="T42" fmla="*/ 114 w 1021"/>
                <a:gd name="T43" fmla="*/ 227 h 1247"/>
                <a:gd name="T44" fmla="*/ 454 w 1021"/>
                <a:gd name="T45" fmla="*/ 227 h 1247"/>
                <a:gd name="T46" fmla="*/ 454 w 1021"/>
                <a:gd name="T47" fmla="*/ 113 h 1247"/>
                <a:gd name="T48" fmla="*/ 681 w 1021"/>
                <a:gd name="T49" fmla="*/ 113 h 1247"/>
                <a:gd name="T50" fmla="*/ 681 w 1021"/>
                <a:gd name="T51" fmla="*/ 0 h 1247"/>
                <a:gd name="T52" fmla="*/ 794 w 1021"/>
                <a:gd name="T53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1247">
                  <a:moveTo>
                    <a:pt x="794" y="0"/>
                  </a:moveTo>
                  <a:lnTo>
                    <a:pt x="794" y="340"/>
                  </a:lnTo>
                  <a:lnTo>
                    <a:pt x="681" y="340"/>
                  </a:lnTo>
                  <a:lnTo>
                    <a:pt x="681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1021" y="567"/>
                  </a:lnTo>
                  <a:lnTo>
                    <a:pt x="1021" y="794"/>
                  </a:lnTo>
                  <a:lnTo>
                    <a:pt x="681" y="794"/>
                  </a:lnTo>
                  <a:lnTo>
                    <a:pt x="681" y="1020"/>
                  </a:lnTo>
                  <a:lnTo>
                    <a:pt x="794" y="1020"/>
                  </a:lnTo>
                  <a:lnTo>
                    <a:pt x="794" y="1247"/>
                  </a:lnTo>
                  <a:lnTo>
                    <a:pt x="454" y="1247"/>
                  </a:lnTo>
                  <a:lnTo>
                    <a:pt x="454" y="1134"/>
                  </a:lnTo>
                  <a:lnTo>
                    <a:pt x="341" y="1134"/>
                  </a:lnTo>
                  <a:lnTo>
                    <a:pt x="341" y="1020"/>
                  </a:lnTo>
                  <a:lnTo>
                    <a:pt x="114" y="1020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681" y="113"/>
                  </a:lnTo>
                  <a:lnTo>
                    <a:pt x="681" y="0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Freeform 157"/>
            <p:cNvSpPr>
              <a:spLocks/>
            </p:cNvSpPr>
            <p:nvPr/>
          </p:nvSpPr>
          <p:spPr bwMode="auto">
            <a:xfrm>
              <a:off x="3251" y="3578"/>
              <a:ext cx="1474" cy="908"/>
            </a:xfrm>
            <a:custGeom>
              <a:avLst/>
              <a:gdLst>
                <a:gd name="T0" fmla="*/ 1474 w 1474"/>
                <a:gd name="T1" fmla="*/ 114 h 908"/>
                <a:gd name="T2" fmla="*/ 1474 w 1474"/>
                <a:gd name="T3" fmla="*/ 341 h 908"/>
                <a:gd name="T4" fmla="*/ 1134 w 1474"/>
                <a:gd name="T5" fmla="*/ 341 h 908"/>
                <a:gd name="T6" fmla="*/ 1134 w 1474"/>
                <a:gd name="T7" fmla="*/ 454 h 908"/>
                <a:gd name="T8" fmla="*/ 1020 w 1474"/>
                <a:gd name="T9" fmla="*/ 454 h 908"/>
                <a:gd name="T10" fmla="*/ 1020 w 1474"/>
                <a:gd name="T11" fmla="*/ 567 h 908"/>
                <a:gd name="T12" fmla="*/ 1020 w 1474"/>
                <a:gd name="T13" fmla="*/ 681 h 908"/>
                <a:gd name="T14" fmla="*/ 794 w 1474"/>
                <a:gd name="T15" fmla="*/ 681 h 908"/>
                <a:gd name="T16" fmla="*/ 794 w 1474"/>
                <a:gd name="T17" fmla="*/ 794 h 908"/>
                <a:gd name="T18" fmla="*/ 567 w 1474"/>
                <a:gd name="T19" fmla="*/ 794 h 908"/>
                <a:gd name="T20" fmla="*/ 567 w 1474"/>
                <a:gd name="T21" fmla="*/ 908 h 908"/>
                <a:gd name="T22" fmla="*/ 340 w 1474"/>
                <a:gd name="T23" fmla="*/ 908 h 908"/>
                <a:gd name="T24" fmla="*/ 340 w 1474"/>
                <a:gd name="T25" fmla="*/ 794 h 908"/>
                <a:gd name="T26" fmla="*/ 0 w 1474"/>
                <a:gd name="T27" fmla="*/ 794 h 908"/>
                <a:gd name="T28" fmla="*/ 0 w 1474"/>
                <a:gd name="T29" fmla="*/ 681 h 908"/>
                <a:gd name="T30" fmla="*/ 113 w 1474"/>
                <a:gd name="T31" fmla="*/ 681 h 908"/>
                <a:gd name="T32" fmla="*/ 113 w 1474"/>
                <a:gd name="T33" fmla="*/ 567 h 908"/>
                <a:gd name="T34" fmla="*/ 340 w 1474"/>
                <a:gd name="T35" fmla="*/ 567 h 908"/>
                <a:gd name="T36" fmla="*/ 340 w 1474"/>
                <a:gd name="T37" fmla="*/ 454 h 908"/>
                <a:gd name="T38" fmla="*/ 567 w 1474"/>
                <a:gd name="T39" fmla="*/ 454 h 908"/>
                <a:gd name="T40" fmla="*/ 567 w 1474"/>
                <a:gd name="T41" fmla="*/ 341 h 908"/>
                <a:gd name="T42" fmla="*/ 680 w 1474"/>
                <a:gd name="T43" fmla="*/ 341 h 908"/>
                <a:gd name="T44" fmla="*/ 680 w 1474"/>
                <a:gd name="T45" fmla="*/ 227 h 908"/>
                <a:gd name="T46" fmla="*/ 794 w 1474"/>
                <a:gd name="T47" fmla="*/ 227 h 908"/>
                <a:gd name="T48" fmla="*/ 794 w 1474"/>
                <a:gd name="T49" fmla="*/ 114 h 908"/>
                <a:gd name="T50" fmla="*/ 907 w 1474"/>
                <a:gd name="T51" fmla="*/ 114 h 908"/>
                <a:gd name="T52" fmla="*/ 907 w 1474"/>
                <a:gd name="T53" fmla="*/ 0 h 908"/>
                <a:gd name="T54" fmla="*/ 1134 w 1474"/>
                <a:gd name="T55" fmla="*/ 0 h 908"/>
                <a:gd name="T56" fmla="*/ 1134 w 1474"/>
                <a:gd name="T57" fmla="*/ 114 h 908"/>
                <a:gd name="T58" fmla="*/ 1474 w 1474"/>
                <a:gd name="T59" fmla="*/ 114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74" h="908">
                  <a:moveTo>
                    <a:pt x="1474" y="114"/>
                  </a:moveTo>
                  <a:lnTo>
                    <a:pt x="1474" y="341"/>
                  </a:lnTo>
                  <a:lnTo>
                    <a:pt x="1134" y="341"/>
                  </a:lnTo>
                  <a:lnTo>
                    <a:pt x="1134" y="454"/>
                  </a:lnTo>
                  <a:lnTo>
                    <a:pt x="1020" y="454"/>
                  </a:lnTo>
                  <a:lnTo>
                    <a:pt x="1020" y="567"/>
                  </a:lnTo>
                  <a:lnTo>
                    <a:pt x="1020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567" y="794"/>
                  </a:lnTo>
                  <a:lnTo>
                    <a:pt x="567" y="908"/>
                  </a:lnTo>
                  <a:lnTo>
                    <a:pt x="340" y="908"/>
                  </a:lnTo>
                  <a:lnTo>
                    <a:pt x="340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567" y="454"/>
                  </a:lnTo>
                  <a:lnTo>
                    <a:pt x="567" y="341"/>
                  </a:lnTo>
                  <a:lnTo>
                    <a:pt x="680" y="341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907" y="114"/>
                  </a:lnTo>
                  <a:lnTo>
                    <a:pt x="907" y="0"/>
                  </a:lnTo>
                  <a:lnTo>
                    <a:pt x="1134" y="0"/>
                  </a:lnTo>
                  <a:lnTo>
                    <a:pt x="1134" y="114"/>
                  </a:lnTo>
                  <a:lnTo>
                    <a:pt x="147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8" name="Freeform 158"/>
            <p:cNvSpPr>
              <a:spLocks/>
            </p:cNvSpPr>
            <p:nvPr/>
          </p:nvSpPr>
          <p:spPr bwMode="auto">
            <a:xfrm>
              <a:off x="4045" y="4259"/>
              <a:ext cx="340" cy="340"/>
            </a:xfrm>
            <a:custGeom>
              <a:avLst/>
              <a:gdLst>
                <a:gd name="T0" fmla="*/ 0 w 340"/>
                <a:gd name="T1" fmla="*/ 0 h 340"/>
                <a:gd name="T2" fmla="*/ 0 w 340"/>
                <a:gd name="T3" fmla="*/ 227 h 340"/>
                <a:gd name="T4" fmla="*/ 113 w 340"/>
                <a:gd name="T5" fmla="*/ 227 h 340"/>
                <a:gd name="T6" fmla="*/ 113 w 340"/>
                <a:gd name="T7" fmla="*/ 340 h 340"/>
                <a:gd name="T8" fmla="*/ 340 w 340"/>
                <a:gd name="T9" fmla="*/ 340 h 340"/>
                <a:gd name="T10" fmla="*/ 340 w 340"/>
                <a:gd name="T11" fmla="*/ 113 h 340"/>
                <a:gd name="T12" fmla="*/ 226 w 340"/>
                <a:gd name="T13" fmla="*/ 113 h 340"/>
                <a:gd name="T14" fmla="*/ 226 w 340"/>
                <a:gd name="T15" fmla="*/ 0 h 340"/>
                <a:gd name="T16" fmla="*/ 0 w 340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9" name="Freeform 159"/>
            <p:cNvSpPr>
              <a:spLocks/>
            </p:cNvSpPr>
            <p:nvPr/>
          </p:nvSpPr>
          <p:spPr bwMode="auto">
            <a:xfrm>
              <a:off x="3818" y="4372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227 h 340"/>
                <a:gd name="T4" fmla="*/ 113 w 227"/>
                <a:gd name="T5" fmla="*/ 227 h 340"/>
                <a:gd name="T6" fmla="*/ 113 w 227"/>
                <a:gd name="T7" fmla="*/ 340 h 340"/>
                <a:gd name="T8" fmla="*/ 227 w 227"/>
                <a:gd name="T9" fmla="*/ 340 h 340"/>
                <a:gd name="T10" fmla="*/ 227 w 227"/>
                <a:gd name="T11" fmla="*/ 0 h 340"/>
                <a:gd name="T12" fmla="*/ 0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0" name="Freeform 160"/>
            <p:cNvSpPr>
              <a:spLocks/>
            </p:cNvSpPr>
            <p:nvPr/>
          </p:nvSpPr>
          <p:spPr bwMode="auto">
            <a:xfrm>
              <a:off x="3704" y="4486"/>
              <a:ext cx="1021" cy="453"/>
            </a:xfrm>
            <a:custGeom>
              <a:avLst/>
              <a:gdLst>
                <a:gd name="T0" fmla="*/ 1021 w 1021"/>
                <a:gd name="T1" fmla="*/ 453 h 453"/>
                <a:gd name="T2" fmla="*/ 794 w 1021"/>
                <a:gd name="T3" fmla="*/ 453 h 453"/>
                <a:gd name="T4" fmla="*/ 794 w 1021"/>
                <a:gd name="T5" fmla="*/ 340 h 453"/>
                <a:gd name="T6" fmla="*/ 227 w 1021"/>
                <a:gd name="T7" fmla="*/ 340 h 453"/>
                <a:gd name="T8" fmla="*/ 227 w 1021"/>
                <a:gd name="T9" fmla="*/ 453 h 453"/>
                <a:gd name="T10" fmla="*/ 114 w 1021"/>
                <a:gd name="T11" fmla="*/ 453 h 453"/>
                <a:gd name="T12" fmla="*/ 114 w 1021"/>
                <a:gd name="T13" fmla="*/ 340 h 453"/>
                <a:gd name="T14" fmla="*/ 0 w 1021"/>
                <a:gd name="T15" fmla="*/ 340 h 453"/>
                <a:gd name="T16" fmla="*/ 0 w 1021"/>
                <a:gd name="T17" fmla="*/ 0 h 453"/>
                <a:gd name="T18" fmla="*/ 114 w 1021"/>
                <a:gd name="T19" fmla="*/ 0 h 453"/>
                <a:gd name="T20" fmla="*/ 114 w 1021"/>
                <a:gd name="T21" fmla="*/ 113 h 453"/>
                <a:gd name="T22" fmla="*/ 227 w 1021"/>
                <a:gd name="T23" fmla="*/ 113 h 453"/>
                <a:gd name="T24" fmla="*/ 227 w 1021"/>
                <a:gd name="T25" fmla="*/ 226 h 453"/>
                <a:gd name="T26" fmla="*/ 341 w 1021"/>
                <a:gd name="T27" fmla="*/ 226 h 453"/>
                <a:gd name="T28" fmla="*/ 341 w 1021"/>
                <a:gd name="T29" fmla="*/ 0 h 453"/>
                <a:gd name="T30" fmla="*/ 454 w 1021"/>
                <a:gd name="T31" fmla="*/ 0 h 453"/>
                <a:gd name="T32" fmla="*/ 454 w 1021"/>
                <a:gd name="T33" fmla="*/ 113 h 453"/>
                <a:gd name="T34" fmla="*/ 681 w 1021"/>
                <a:gd name="T35" fmla="*/ 113 h 453"/>
                <a:gd name="T36" fmla="*/ 681 w 1021"/>
                <a:gd name="T37" fmla="*/ 226 h 453"/>
                <a:gd name="T38" fmla="*/ 908 w 1021"/>
                <a:gd name="T39" fmla="*/ 226 h 453"/>
                <a:gd name="T40" fmla="*/ 908 w 1021"/>
                <a:gd name="T41" fmla="*/ 340 h 453"/>
                <a:gd name="T42" fmla="*/ 1021 w 1021"/>
                <a:gd name="T43" fmla="*/ 340 h 453"/>
                <a:gd name="T44" fmla="*/ 1021 w 1021"/>
                <a:gd name="T45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1" h="453">
                  <a:moveTo>
                    <a:pt x="1021" y="453"/>
                  </a:moveTo>
                  <a:lnTo>
                    <a:pt x="794" y="453"/>
                  </a:lnTo>
                  <a:lnTo>
                    <a:pt x="794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341" y="226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681" y="113"/>
                  </a:lnTo>
                  <a:lnTo>
                    <a:pt x="681" y="226"/>
                  </a:lnTo>
                  <a:lnTo>
                    <a:pt x="908" y="226"/>
                  </a:lnTo>
                  <a:lnTo>
                    <a:pt x="908" y="340"/>
                  </a:lnTo>
                  <a:lnTo>
                    <a:pt x="1021" y="340"/>
                  </a:lnTo>
                  <a:lnTo>
                    <a:pt x="1021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1429889" y="1434895"/>
            <a:ext cx="3291694" cy="4306567"/>
            <a:chOff x="1988755" y="2581473"/>
            <a:chExt cx="6306097" cy="8250353"/>
          </a:xfrm>
        </p:grpSpPr>
        <p:sp>
          <p:nvSpPr>
            <p:cNvPr id="43" name="正方形/長方形 42"/>
            <p:cNvSpPr/>
            <p:nvPr/>
          </p:nvSpPr>
          <p:spPr>
            <a:xfrm>
              <a:off x="1988755" y="7513987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大津市</a:t>
              </a: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5981537" y="2581473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長浜市</a:t>
              </a: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4155980" y="7721651"/>
              <a:ext cx="1397906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近江八幡市</a:t>
              </a: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5800960" y="6317184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彦根市</a:t>
              </a: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2606511" y="9287073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草津市</a:t>
              </a:r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2948361" y="8425046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守山市</a:t>
              </a: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5317741" y="10419087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甲賀市</a:t>
              </a:r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3436348" y="9632502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栗東市</a:t>
              </a: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3761420" y="8489243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野洲市</a:t>
              </a: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4202512" y="9618762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湖南市</a:t>
              </a: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2530093" y="4703600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高島市</a:t>
              </a:r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6480478" y="8209161"/>
              <a:ext cx="1189080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東近江市</a:t>
              </a:r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7314598" y="4703600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米原市</a:t>
              </a:r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6049361" y="9426977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日野町</a:t>
              </a:r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4535898" y="8835329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竜王町</a:t>
              </a: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6026341" y="7345363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愛荘町</a:t>
              </a: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5630125" y="6815284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豊郷町</a:t>
              </a: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6372637" y="6828633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甲良町</a:t>
              </a: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7079294" y="6703311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多賀町</a:t>
              </a: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4535896" y="5905500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琵琶湖</a:t>
              </a:r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5588565" y="1277613"/>
            <a:ext cx="3291694" cy="4306567"/>
            <a:chOff x="1988755" y="2581473"/>
            <a:chExt cx="6306097" cy="8250353"/>
          </a:xfrm>
        </p:grpSpPr>
        <p:sp>
          <p:nvSpPr>
            <p:cNvPr id="86" name="正方形/長方形 85"/>
            <p:cNvSpPr/>
            <p:nvPr/>
          </p:nvSpPr>
          <p:spPr>
            <a:xfrm>
              <a:off x="1988755" y="7513987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大津市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5981537" y="2581473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長浜市</a:t>
              </a: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4155980" y="7721651"/>
              <a:ext cx="1397906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近江八幡市</a:t>
              </a: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5800960" y="6317184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彦根市</a:t>
              </a: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2606511" y="9287073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草津市</a:t>
              </a: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2948361" y="8425046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守山市</a:t>
              </a: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5317741" y="10419087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甲賀市</a:t>
              </a: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3436346" y="9632502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栗東市</a:t>
              </a: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3761418" y="8489243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野洲市</a:t>
              </a: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4202512" y="9618762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湖南市</a:t>
              </a:r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2530093" y="4703600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高島市</a:t>
              </a: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6480480" y="8209161"/>
              <a:ext cx="1189080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東近江市</a:t>
              </a: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7314598" y="4703600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米原市</a:t>
              </a: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6049361" y="9426977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日野町</a:t>
              </a: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4535898" y="8835329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竜王町</a:t>
              </a: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6026341" y="7345363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愛荘町</a:t>
              </a: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5630125" y="6815284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豊郷町</a:t>
              </a: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6372635" y="6828633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甲良町</a:t>
              </a: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7079296" y="6703311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多賀町</a:t>
              </a: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4535896" y="5905500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琵琶湖</a:t>
              </a:r>
            </a:p>
          </p:txBody>
        </p:sp>
      </p:grpSp>
      <p:grpSp>
        <p:nvGrpSpPr>
          <p:cNvPr id="128" name="グループ化 127"/>
          <p:cNvGrpSpPr/>
          <p:nvPr/>
        </p:nvGrpSpPr>
        <p:grpSpPr>
          <a:xfrm>
            <a:off x="1429889" y="7495672"/>
            <a:ext cx="3291694" cy="4306568"/>
            <a:chOff x="1988755" y="2581473"/>
            <a:chExt cx="6306097" cy="8250353"/>
          </a:xfrm>
        </p:grpSpPr>
        <p:sp>
          <p:nvSpPr>
            <p:cNvPr id="129" name="正方形/長方形 128"/>
            <p:cNvSpPr/>
            <p:nvPr/>
          </p:nvSpPr>
          <p:spPr>
            <a:xfrm>
              <a:off x="1988755" y="7513987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大津市</a:t>
              </a:r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5981537" y="2581473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長浜市</a:t>
              </a: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4155980" y="7721652"/>
              <a:ext cx="1397906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近江八幡市</a:t>
              </a: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5800960" y="6317185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彦根市</a:t>
              </a: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2606511" y="9287074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草津市</a:t>
              </a: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2948361" y="8425047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守山市</a:t>
              </a: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5317741" y="10419087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甲賀市</a:t>
              </a: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3436346" y="9632502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栗東市</a:t>
              </a:r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3761418" y="8489244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野洲市</a:t>
              </a: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4202512" y="9618763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湖南市</a:t>
              </a:r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2530093" y="4703599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高島市</a:t>
              </a: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6480480" y="8209161"/>
              <a:ext cx="1189080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東近江市</a:t>
              </a: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7314598" y="4703599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米原市</a:t>
              </a:r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6049361" y="9426978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日野町</a:t>
              </a:r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4535898" y="8835330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竜王町</a:t>
              </a:r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6026341" y="7345362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愛荘町</a:t>
              </a: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5630125" y="6815283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豊郷町</a:t>
              </a:r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6372635" y="6828632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甲良町</a:t>
              </a:r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7079296" y="6703312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多賀町</a:t>
              </a:r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4535896" y="5905501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琵琶湖</a:t>
              </a:r>
            </a:p>
          </p:txBody>
        </p:sp>
      </p:grpSp>
      <p:grpSp>
        <p:nvGrpSpPr>
          <p:cNvPr id="171" name="グループ化 170"/>
          <p:cNvGrpSpPr/>
          <p:nvPr/>
        </p:nvGrpSpPr>
        <p:grpSpPr>
          <a:xfrm>
            <a:off x="5631949" y="7375848"/>
            <a:ext cx="3291694" cy="4306568"/>
            <a:chOff x="1988755" y="2581473"/>
            <a:chExt cx="6306097" cy="8250353"/>
          </a:xfrm>
        </p:grpSpPr>
        <p:sp>
          <p:nvSpPr>
            <p:cNvPr id="172" name="正方形/長方形 171"/>
            <p:cNvSpPr/>
            <p:nvPr/>
          </p:nvSpPr>
          <p:spPr>
            <a:xfrm>
              <a:off x="1988755" y="7513987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大津市</a:t>
              </a:r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5981537" y="2581473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長浜市</a:t>
              </a:r>
            </a:p>
          </p:txBody>
        </p:sp>
        <p:sp>
          <p:nvSpPr>
            <p:cNvPr id="174" name="正方形/長方形 173"/>
            <p:cNvSpPr/>
            <p:nvPr/>
          </p:nvSpPr>
          <p:spPr>
            <a:xfrm>
              <a:off x="4155980" y="7721652"/>
              <a:ext cx="1397906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近江八幡市</a:t>
              </a:r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5800960" y="6317185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彦根市</a:t>
              </a:r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2606511" y="9287074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草津市</a:t>
              </a:r>
            </a:p>
          </p:txBody>
        </p:sp>
        <p:sp>
          <p:nvSpPr>
            <p:cNvPr id="177" name="正方形/長方形 176"/>
            <p:cNvSpPr/>
            <p:nvPr/>
          </p:nvSpPr>
          <p:spPr>
            <a:xfrm>
              <a:off x="2948361" y="8425047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守山市</a:t>
              </a:r>
            </a:p>
          </p:txBody>
        </p:sp>
        <p:sp>
          <p:nvSpPr>
            <p:cNvPr id="178" name="正方形/長方形 177"/>
            <p:cNvSpPr/>
            <p:nvPr/>
          </p:nvSpPr>
          <p:spPr>
            <a:xfrm>
              <a:off x="5317741" y="10419087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甲賀市</a:t>
              </a:r>
            </a:p>
          </p:txBody>
        </p:sp>
        <p:sp>
          <p:nvSpPr>
            <p:cNvPr id="179" name="正方形/長方形 178"/>
            <p:cNvSpPr/>
            <p:nvPr/>
          </p:nvSpPr>
          <p:spPr>
            <a:xfrm>
              <a:off x="3436346" y="9632502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栗東市</a:t>
              </a:r>
            </a:p>
          </p:txBody>
        </p:sp>
        <p:sp>
          <p:nvSpPr>
            <p:cNvPr id="180" name="正方形/長方形 179"/>
            <p:cNvSpPr/>
            <p:nvPr/>
          </p:nvSpPr>
          <p:spPr>
            <a:xfrm>
              <a:off x="3761418" y="8489244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野洲市</a:t>
              </a:r>
            </a:p>
          </p:txBody>
        </p:sp>
        <p:sp>
          <p:nvSpPr>
            <p:cNvPr id="181" name="正方形/長方形 180"/>
            <p:cNvSpPr/>
            <p:nvPr/>
          </p:nvSpPr>
          <p:spPr>
            <a:xfrm>
              <a:off x="4202512" y="9618763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湖南市</a:t>
              </a:r>
            </a:p>
          </p:txBody>
        </p:sp>
        <p:sp>
          <p:nvSpPr>
            <p:cNvPr id="182" name="正方形/長方形 181"/>
            <p:cNvSpPr/>
            <p:nvPr/>
          </p:nvSpPr>
          <p:spPr>
            <a:xfrm>
              <a:off x="2530093" y="4703599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高島市</a:t>
              </a:r>
            </a:p>
          </p:txBody>
        </p:sp>
        <p:sp>
          <p:nvSpPr>
            <p:cNvPr id="183" name="正方形/長方形 182"/>
            <p:cNvSpPr/>
            <p:nvPr/>
          </p:nvSpPr>
          <p:spPr>
            <a:xfrm>
              <a:off x="6480480" y="8209161"/>
              <a:ext cx="1189080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東近江市</a:t>
              </a:r>
            </a:p>
          </p:txBody>
        </p:sp>
        <p:sp>
          <p:nvSpPr>
            <p:cNvPr id="184" name="正方形/長方形 183"/>
            <p:cNvSpPr/>
            <p:nvPr/>
          </p:nvSpPr>
          <p:spPr>
            <a:xfrm>
              <a:off x="7314598" y="4703599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米原市</a:t>
              </a:r>
            </a:p>
          </p:txBody>
        </p:sp>
        <p:sp>
          <p:nvSpPr>
            <p:cNvPr id="185" name="正方形/長方形 184"/>
            <p:cNvSpPr/>
            <p:nvPr/>
          </p:nvSpPr>
          <p:spPr>
            <a:xfrm>
              <a:off x="6049361" y="9426978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日野町</a:t>
              </a:r>
            </a:p>
          </p:txBody>
        </p:sp>
        <p:sp>
          <p:nvSpPr>
            <p:cNvPr id="186" name="正方形/長方形 185"/>
            <p:cNvSpPr/>
            <p:nvPr/>
          </p:nvSpPr>
          <p:spPr>
            <a:xfrm>
              <a:off x="4535898" y="8835330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竜王町</a:t>
              </a:r>
            </a:p>
          </p:txBody>
        </p:sp>
        <p:sp>
          <p:nvSpPr>
            <p:cNvPr id="187" name="正方形/長方形 186"/>
            <p:cNvSpPr/>
            <p:nvPr/>
          </p:nvSpPr>
          <p:spPr>
            <a:xfrm>
              <a:off x="6026341" y="7345362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愛荘町</a:t>
              </a:r>
            </a:p>
          </p:txBody>
        </p:sp>
        <p:sp>
          <p:nvSpPr>
            <p:cNvPr id="188" name="正方形/長方形 187"/>
            <p:cNvSpPr/>
            <p:nvPr/>
          </p:nvSpPr>
          <p:spPr>
            <a:xfrm>
              <a:off x="5630125" y="6815283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豊郷町</a:t>
              </a:r>
            </a:p>
          </p:txBody>
        </p:sp>
        <p:sp>
          <p:nvSpPr>
            <p:cNvPr id="189" name="正方形/長方形 188"/>
            <p:cNvSpPr/>
            <p:nvPr/>
          </p:nvSpPr>
          <p:spPr>
            <a:xfrm>
              <a:off x="6372635" y="6828632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甲良町</a:t>
              </a:r>
            </a:p>
          </p:txBody>
        </p:sp>
        <p:sp>
          <p:nvSpPr>
            <p:cNvPr id="190" name="正方形/長方形 189"/>
            <p:cNvSpPr/>
            <p:nvPr/>
          </p:nvSpPr>
          <p:spPr>
            <a:xfrm>
              <a:off x="7079296" y="6703312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多賀町</a:t>
              </a:r>
            </a:p>
          </p:txBody>
        </p:sp>
        <p:sp>
          <p:nvSpPr>
            <p:cNvPr id="191" name="正方形/長方形 190"/>
            <p:cNvSpPr/>
            <p:nvPr/>
          </p:nvSpPr>
          <p:spPr>
            <a:xfrm>
              <a:off x="4535896" y="5905501"/>
              <a:ext cx="980254" cy="4127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琵琶湖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1026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1586</TotalTime>
  <Words>216</Words>
  <Application>Microsoft Office PowerPoint</Application>
  <PresentationFormat>A3 297x420 mm</PresentationFormat>
  <Paragraphs>180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http://www.digipot.net;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PPTX011_滋賀県地図</dc:title>
  <dc:subject>PPTX011_滋賀県地図</dc:subject>
  <dc:creator>http://www.digipot.net</dc:creator>
  <cp:keywords>地図; 地図,滋賀県</cp:keywords>
  <cp:revision>1</cp:revision>
  <dcterms:created xsi:type="dcterms:W3CDTF">2011-09-01T12:09:10Z</dcterms:created>
  <dcterms:modified xsi:type="dcterms:W3CDTF">2012-06-28T01:47:03Z</dcterms:modified>
  <cp:category>パワーポイント</cp:category>
</cp:coreProperties>
</file>